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48" r:id="rId5"/>
  </p:sldMasterIdLst>
  <p:notesMasterIdLst>
    <p:notesMasterId r:id="rId27"/>
  </p:notesMasterIdLst>
  <p:sldIdLst>
    <p:sldId id="396" r:id="rId6"/>
    <p:sldId id="368" r:id="rId7"/>
    <p:sldId id="445" r:id="rId8"/>
    <p:sldId id="442" r:id="rId9"/>
    <p:sldId id="444" r:id="rId10"/>
    <p:sldId id="439" r:id="rId11"/>
    <p:sldId id="440" r:id="rId12"/>
    <p:sldId id="422" r:id="rId13"/>
    <p:sldId id="329" r:id="rId14"/>
    <p:sldId id="438" r:id="rId15"/>
    <p:sldId id="365" r:id="rId16"/>
    <p:sldId id="441" r:id="rId17"/>
    <p:sldId id="436" r:id="rId18"/>
    <p:sldId id="262" r:id="rId19"/>
    <p:sldId id="344" r:id="rId20"/>
    <p:sldId id="446" r:id="rId21"/>
    <p:sldId id="416" r:id="rId22"/>
    <p:sldId id="447" r:id="rId23"/>
    <p:sldId id="386" r:id="rId24"/>
    <p:sldId id="366" r:id="rId25"/>
    <p:sldId id="274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414EC85-DB29-43E6-8480-B9EFEA920A39}">
          <p14:sldIdLst>
            <p14:sldId id="396"/>
            <p14:sldId id="368"/>
            <p14:sldId id="445"/>
            <p14:sldId id="442"/>
            <p14:sldId id="444"/>
            <p14:sldId id="439"/>
            <p14:sldId id="440"/>
            <p14:sldId id="422"/>
            <p14:sldId id="329"/>
            <p14:sldId id="438"/>
            <p14:sldId id="365"/>
            <p14:sldId id="441"/>
            <p14:sldId id="436"/>
            <p14:sldId id="262"/>
            <p14:sldId id="344"/>
            <p14:sldId id="446"/>
            <p14:sldId id="416"/>
            <p14:sldId id="447"/>
            <p14:sldId id="386"/>
            <p14:sldId id="366"/>
            <p14:sldId id="274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userDrawn="1">
          <p15:clr>
            <a:srgbClr val="A4A3A4"/>
          </p15:clr>
        </p15:guide>
        <p15:guide id="4" pos="74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101"/>
    <a:srgbClr val="FFFFFF"/>
    <a:srgbClr val="FF4000"/>
    <a:srgbClr val="FF3F00"/>
    <a:srgbClr val="FDC40F"/>
    <a:srgbClr val="FF5400"/>
    <a:srgbClr val="FF0000"/>
    <a:srgbClr val="8EB0C2"/>
    <a:srgbClr val="003B72"/>
    <a:srgbClr val="FDD1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EE95DB-5F80-DD4F-9C74-38E29B47C23B}" v="241" dt="2022-05-12T07:24:46.4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19" autoAdjust="0"/>
    <p:restoredTop sz="96164" autoAdjust="0"/>
  </p:normalViewPr>
  <p:slideViewPr>
    <p:cSldViewPr snapToGrid="0" snapToObjects="1" showGuides="1">
      <p:cViewPr varScale="1">
        <p:scale>
          <a:sx n="122" d="100"/>
          <a:sy n="122" d="100"/>
        </p:scale>
        <p:origin x="584" y="200"/>
      </p:cViewPr>
      <p:guideLst>
        <p:guide orient="horz"/>
        <p:guide pos="74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gs" Target="tags/tag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m Clapp" userId="75f020d0-747c-4e47-bd24-3789db27b259" providerId="ADAL" clId="{A275D75C-0994-9C49-9C57-A17144990843}"/>
    <pc:docChg chg="undo custSel addSld delSld modSld modSection">
      <pc:chgData name="Tom Clapp" userId="75f020d0-747c-4e47-bd24-3789db27b259" providerId="ADAL" clId="{A275D75C-0994-9C49-9C57-A17144990843}" dt="2022-05-11T18:51:38.445" v="624" actId="14826"/>
      <pc:docMkLst>
        <pc:docMk/>
      </pc:docMkLst>
      <pc:sldChg chg="modSp mod">
        <pc:chgData name="Tom Clapp" userId="75f020d0-747c-4e47-bd24-3789db27b259" providerId="ADAL" clId="{A275D75C-0994-9C49-9C57-A17144990843}" dt="2022-05-06T14:00:51.876" v="582" actId="2711"/>
        <pc:sldMkLst>
          <pc:docMk/>
          <pc:sldMk cId="1715449509" sldId="259"/>
        </pc:sldMkLst>
        <pc:spChg chg="mod">
          <ac:chgData name="Tom Clapp" userId="75f020d0-747c-4e47-bd24-3789db27b259" providerId="ADAL" clId="{A275D75C-0994-9C49-9C57-A17144990843}" dt="2022-05-06T14:00:51.876" v="582" actId="2711"/>
          <ac:spMkLst>
            <pc:docMk/>
            <pc:sldMk cId="1715449509" sldId="259"/>
            <ac:spMk id="14" creationId="{A7F18083-158F-F643-AC73-28C60FA9A5F9}"/>
          </ac:spMkLst>
        </pc:spChg>
      </pc:sldChg>
      <pc:sldChg chg="addSp delSp modSp mod">
        <pc:chgData name="Tom Clapp" userId="75f020d0-747c-4e47-bd24-3789db27b259" providerId="ADAL" clId="{A275D75C-0994-9C49-9C57-A17144990843}" dt="2022-05-01T17:35:18.671" v="529" actId="478"/>
        <pc:sldMkLst>
          <pc:docMk/>
          <pc:sldMk cId="2997823640" sldId="262"/>
        </pc:sldMkLst>
        <pc:spChg chg="del">
          <ac:chgData name="Tom Clapp" userId="75f020d0-747c-4e47-bd24-3789db27b259" providerId="ADAL" clId="{A275D75C-0994-9C49-9C57-A17144990843}" dt="2022-04-28T21:10:07.104" v="478" actId="478"/>
          <ac:spMkLst>
            <pc:docMk/>
            <pc:sldMk cId="2997823640" sldId="262"/>
            <ac:spMk id="8" creationId="{E6D37B88-99BB-364B-B386-4FDA4E36B11B}"/>
          </ac:spMkLst>
        </pc:spChg>
        <pc:picChg chg="add del mod ord">
          <ac:chgData name="Tom Clapp" userId="75f020d0-747c-4e47-bd24-3789db27b259" providerId="ADAL" clId="{A275D75C-0994-9C49-9C57-A17144990843}" dt="2022-05-01T17:35:18.671" v="529" actId="478"/>
          <ac:picMkLst>
            <pc:docMk/>
            <pc:sldMk cId="2997823640" sldId="262"/>
            <ac:picMk id="2" creationId="{35936561-F58C-BC1C-9807-187E58AE2A41}"/>
          </ac:picMkLst>
        </pc:picChg>
        <pc:picChg chg="add del mod">
          <ac:chgData name="Tom Clapp" userId="75f020d0-747c-4e47-bd24-3789db27b259" providerId="ADAL" clId="{A275D75C-0994-9C49-9C57-A17144990843}" dt="2022-04-28T20:57:10.879" v="462" actId="478"/>
          <ac:picMkLst>
            <pc:docMk/>
            <pc:sldMk cId="2997823640" sldId="262"/>
            <ac:picMk id="10" creationId="{048AAE29-3278-50D4-67C8-4E26824D2546}"/>
          </ac:picMkLst>
        </pc:picChg>
        <pc:picChg chg="add mod ord">
          <ac:chgData name="Tom Clapp" userId="75f020d0-747c-4e47-bd24-3789db27b259" providerId="ADAL" clId="{A275D75C-0994-9C49-9C57-A17144990843}" dt="2022-04-28T21:27:48.869" v="505" actId="13244"/>
          <ac:picMkLst>
            <pc:docMk/>
            <pc:sldMk cId="2997823640" sldId="262"/>
            <ac:picMk id="11" creationId="{0FDF2DCD-AD41-DEF1-30CD-183E93670130}"/>
          </ac:picMkLst>
        </pc:picChg>
      </pc:sldChg>
      <pc:sldChg chg="addSp delSp modSp mod">
        <pc:chgData name="Tom Clapp" userId="75f020d0-747c-4e47-bd24-3789db27b259" providerId="ADAL" clId="{A275D75C-0994-9C49-9C57-A17144990843}" dt="2022-04-28T21:31:59.521" v="514" actId="14429"/>
        <pc:sldMkLst>
          <pc:docMk/>
          <pc:sldMk cId="2112538065" sldId="319"/>
        </pc:sldMkLst>
        <pc:spChg chg="add del">
          <ac:chgData name="Tom Clapp" userId="75f020d0-747c-4e47-bd24-3789db27b259" providerId="ADAL" clId="{A275D75C-0994-9C49-9C57-A17144990843}" dt="2022-04-28T15:20:17.519" v="177" actId="478"/>
          <ac:spMkLst>
            <pc:docMk/>
            <pc:sldMk cId="2112538065" sldId="319"/>
            <ac:spMk id="14" creationId="{A04A1C65-AB7B-FE8D-B408-E3828FF47064}"/>
          </ac:spMkLst>
        </pc:spChg>
        <pc:spChg chg="add del">
          <ac:chgData name="Tom Clapp" userId="75f020d0-747c-4e47-bd24-3789db27b259" providerId="ADAL" clId="{A275D75C-0994-9C49-9C57-A17144990843}" dt="2022-04-28T15:20:23.033" v="179" actId="22"/>
          <ac:spMkLst>
            <pc:docMk/>
            <pc:sldMk cId="2112538065" sldId="319"/>
            <ac:spMk id="16" creationId="{200795E3-F6CE-19DB-AD27-0EDE4211BED3}"/>
          </ac:spMkLst>
        </pc:spChg>
        <pc:spChg chg="add del mod">
          <ac:chgData name="Tom Clapp" userId="75f020d0-747c-4e47-bd24-3789db27b259" providerId="ADAL" clId="{A275D75C-0994-9C49-9C57-A17144990843}" dt="2022-04-28T18:34:40.401" v="331" actId="767"/>
          <ac:spMkLst>
            <pc:docMk/>
            <pc:sldMk cId="2112538065" sldId="319"/>
            <ac:spMk id="19" creationId="{02F44C0E-A73D-317A-9964-4090480E7416}"/>
          </ac:spMkLst>
        </pc:spChg>
        <pc:picChg chg="add del mod">
          <ac:chgData name="Tom Clapp" userId="75f020d0-747c-4e47-bd24-3789db27b259" providerId="ADAL" clId="{A275D75C-0994-9C49-9C57-A17144990843}" dt="2022-04-28T15:17:40.993" v="168" actId="478"/>
          <ac:picMkLst>
            <pc:docMk/>
            <pc:sldMk cId="2112538065" sldId="319"/>
            <ac:picMk id="2" creationId="{3E029B0E-BA73-1830-1D52-98194F7EC1A1}"/>
          </ac:picMkLst>
        </pc:picChg>
        <pc:picChg chg="add del">
          <ac:chgData name="Tom Clapp" userId="75f020d0-747c-4e47-bd24-3789db27b259" providerId="ADAL" clId="{A275D75C-0994-9C49-9C57-A17144990843}" dt="2022-04-28T15:17:43.310" v="170" actId="478"/>
          <ac:picMkLst>
            <pc:docMk/>
            <pc:sldMk cId="2112538065" sldId="319"/>
            <ac:picMk id="3" creationId="{C63BC9E8-4358-F04D-CE4D-AFBF139DA3AB}"/>
          </ac:picMkLst>
        </pc:picChg>
        <pc:picChg chg="add del mod">
          <ac:chgData name="Tom Clapp" userId="75f020d0-747c-4e47-bd24-3789db27b259" providerId="ADAL" clId="{A275D75C-0994-9C49-9C57-A17144990843}" dt="2022-04-28T15:19:02.906" v="173" actId="478"/>
          <ac:picMkLst>
            <pc:docMk/>
            <pc:sldMk cId="2112538065" sldId="319"/>
            <ac:picMk id="4" creationId="{410937D3-7CBF-8A40-17F8-D0EF6982D219}"/>
          </ac:picMkLst>
        </pc:picChg>
        <pc:picChg chg="add del">
          <ac:chgData name="Tom Clapp" userId="75f020d0-747c-4e47-bd24-3789db27b259" providerId="ADAL" clId="{A275D75C-0994-9C49-9C57-A17144990843}" dt="2022-04-28T15:20:13.105" v="175" actId="478"/>
          <ac:picMkLst>
            <pc:docMk/>
            <pc:sldMk cId="2112538065" sldId="319"/>
            <ac:picMk id="5" creationId="{53F2CC8C-5B84-D8F1-1334-7E4C811F7C85}"/>
          </ac:picMkLst>
        </pc:picChg>
        <pc:picChg chg="del mod">
          <ac:chgData name="Tom Clapp" userId="75f020d0-747c-4e47-bd24-3789db27b259" providerId="ADAL" clId="{A275D75C-0994-9C49-9C57-A17144990843}" dt="2022-04-28T15:07:23.384" v="161" actId="478"/>
          <ac:picMkLst>
            <pc:docMk/>
            <pc:sldMk cId="2112538065" sldId="319"/>
            <ac:picMk id="6" creationId="{C3B81F3E-D417-6F47-9C64-2228EA1B4654}"/>
          </ac:picMkLst>
        </pc:picChg>
        <pc:picChg chg="add del mod">
          <ac:chgData name="Tom Clapp" userId="75f020d0-747c-4e47-bd24-3789db27b259" providerId="ADAL" clId="{A275D75C-0994-9C49-9C57-A17144990843}" dt="2022-04-28T18:24:07.928" v="280" actId="478"/>
          <ac:picMkLst>
            <pc:docMk/>
            <pc:sldMk cId="2112538065" sldId="319"/>
            <ac:picMk id="13" creationId="{B21F732B-2CB9-1AE8-FDAB-1D53BAB028A5}"/>
          </ac:picMkLst>
        </pc:picChg>
        <pc:picChg chg="add del mod">
          <ac:chgData name="Tom Clapp" userId="75f020d0-747c-4e47-bd24-3789db27b259" providerId="ADAL" clId="{A275D75C-0994-9C49-9C57-A17144990843}" dt="2022-04-28T18:31:36.516" v="323" actId="478"/>
          <ac:picMkLst>
            <pc:docMk/>
            <pc:sldMk cId="2112538065" sldId="319"/>
            <ac:picMk id="15" creationId="{D46E9DD2-D87F-4F75-D063-9573A09B0886}"/>
          </ac:picMkLst>
        </pc:picChg>
        <pc:picChg chg="add del mod">
          <ac:chgData name="Tom Clapp" userId="75f020d0-747c-4e47-bd24-3789db27b259" providerId="ADAL" clId="{A275D75C-0994-9C49-9C57-A17144990843}" dt="2022-04-28T18:31:34.299" v="322" actId="478"/>
          <ac:picMkLst>
            <pc:docMk/>
            <pc:sldMk cId="2112538065" sldId="319"/>
            <ac:picMk id="18" creationId="{674B097B-924F-F6B9-701B-3D983CFF29A1}"/>
          </ac:picMkLst>
        </pc:picChg>
        <pc:picChg chg="add del mod">
          <ac:chgData name="Tom Clapp" userId="75f020d0-747c-4e47-bd24-3789db27b259" providerId="ADAL" clId="{A275D75C-0994-9C49-9C57-A17144990843}" dt="2022-04-28T18:31:40.624" v="327" actId="478"/>
          <ac:picMkLst>
            <pc:docMk/>
            <pc:sldMk cId="2112538065" sldId="319"/>
            <ac:picMk id="20" creationId="{27D19F47-1E5C-4FE9-9B8A-43DA705901E8}"/>
          </ac:picMkLst>
        </pc:picChg>
        <pc:picChg chg="add del mod">
          <ac:chgData name="Tom Clapp" userId="75f020d0-747c-4e47-bd24-3789db27b259" providerId="ADAL" clId="{A275D75C-0994-9C49-9C57-A17144990843}" dt="2022-04-28T18:31:39.337" v="326" actId="478"/>
          <ac:picMkLst>
            <pc:docMk/>
            <pc:sldMk cId="2112538065" sldId="319"/>
            <ac:picMk id="21" creationId="{DBCC7B69-CAC9-EF5B-0C7B-04053AB705A2}"/>
          </ac:picMkLst>
        </pc:picChg>
        <pc:picChg chg="add del mod">
          <ac:chgData name="Tom Clapp" userId="75f020d0-747c-4e47-bd24-3789db27b259" providerId="ADAL" clId="{A275D75C-0994-9C49-9C57-A17144990843}" dt="2022-04-28T18:31:42.102" v="328" actId="478"/>
          <ac:picMkLst>
            <pc:docMk/>
            <pc:sldMk cId="2112538065" sldId="319"/>
            <ac:picMk id="22" creationId="{48167884-982A-D61F-CBBA-7F850843A139}"/>
          </ac:picMkLst>
        </pc:picChg>
        <pc:picChg chg="add del mod">
          <ac:chgData name="Tom Clapp" userId="75f020d0-747c-4e47-bd24-3789db27b259" providerId="ADAL" clId="{A275D75C-0994-9C49-9C57-A17144990843}" dt="2022-04-28T18:31:37.701" v="324" actId="478"/>
          <ac:picMkLst>
            <pc:docMk/>
            <pc:sldMk cId="2112538065" sldId="319"/>
            <ac:picMk id="23" creationId="{DC71199F-0C80-1FB5-42CE-7B029B20CDBB}"/>
          </ac:picMkLst>
        </pc:picChg>
        <pc:picChg chg="add del mod">
          <ac:chgData name="Tom Clapp" userId="75f020d0-747c-4e47-bd24-3789db27b259" providerId="ADAL" clId="{A275D75C-0994-9C49-9C57-A17144990843}" dt="2022-04-28T18:31:38.737" v="325" actId="478"/>
          <ac:picMkLst>
            <pc:docMk/>
            <pc:sldMk cId="2112538065" sldId="319"/>
            <ac:picMk id="24" creationId="{F06D4411-5EF5-72A1-B591-B68329A93FF3}"/>
          </ac:picMkLst>
        </pc:picChg>
        <pc:picChg chg="add del mod">
          <ac:chgData name="Tom Clapp" userId="75f020d0-747c-4e47-bd24-3789db27b259" providerId="ADAL" clId="{A275D75C-0994-9C49-9C57-A17144990843}" dt="2022-04-28T18:31:42.723" v="329" actId="478"/>
          <ac:picMkLst>
            <pc:docMk/>
            <pc:sldMk cId="2112538065" sldId="319"/>
            <ac:picMk id="26" creationId="{AA66FB3F-E3D7-3155-32FA-2E419E6D3265}"/>
          </ac:picMkLst>
        </pc:picChg>
        <pc:picChg chg="add mod modVis">
          <ac:chgData name="Tom Clapp" userId="75f020d0-747c-4e47-bd24-3789db27b259" providerId="ADAL" clId="{A275D75C-0994-9C49-9C57-A17144990843}" dt="2022-04-28T21:31:59.521" v="514" actId="14429"/>
          <ac:picMkLst>
            <pc:docMk/>
            <pc:sldMk cId="2112538065" sldId="319"/>
            <ac:picMk id="28" creationId="{03C5EA03-AFC4-73BF-BD9C-14300BC68297}"/>
          </ac:picMkLst>
        </pc:picChg>
        <pc:picChg chg="add mod ord">
          <ac:chgData name="Tom Clapp" userId="75f020d0-747c-4e47-bd24-3789db27b259" providerId="ADAL" clId="{A275D75C-0994-9C49-9C57-A17144990843}" dt="2022-04-28T20:55:13.422" v="458" actId="13244"/>
          <ac:picMkLst>
            <pc:docMk/>
            <pc:sldMk cId="2112538065" sldId="319"/>
            <ac:picMk id="29" creationId="{EBB20D18-77E7-24A5-E0B5-1FB75A49D10E}"/>
          </ac:picMkLst>
        </pc:picChg>
        <pc:picChg chg="add mod ord">
          <ac:chgData name="Tom Clapp" userId="75f020d0-747c-4e47-bd24-3789db27b259" providerId="ADAL" clId="{A275D75C-0994-9C49-9C57-A17144990843}" dt="2022-04-28T21:30:59.286" v="508" actId="14826"/>
          <ac:picMkLst>
            <pc:docMk/>
            <pc:sldMk cId="2112538065" sldId="319"/>
            <ac:picMk id="30" creationId="{A73B8E88-1A4C-28F5-7EED-F0A9140E7ED0}"/>
          </ac:picMkLst>
        </pc:picChg>
        <pc:picChg chg="add mod ord">
          <ac:chgData name="Tom Clapp" userId="75f020d0-747c-4e47-bd24-3789db27b259" providerId="ADAL" clId="{A275D75C-0994-9C49-9C57-A17144990843}" dt="2022-04-28T21:31:32.871" v="512" actId="14826"/>
          <ac:picMkLst>
            <pc:docMk/>
            <pc:sldMk cId="2112538065" sldId="319"/>
            <ac:picMk id="31" creationId="{CC0FAE95-965C-D54A-1DD1-7C5CCC748326}"/>
          </ac:picMkLst>
        </pc:picChg>
        <pc:picChg chg="add mod ord">
          <ac:chgData name="Tom Clapp" userId="75f020d0-747c-4e47-bd24-3789db27b259" providerId="ADAL" clId="{A275D75C-0994-9C49-9C57-A17144990843}" dt="2022-04-28T21:31:07.524" v="509" actId="14826"/>
          <ac:picMkLst>
            <pc:docMk/>
            <pc:sldMk cId="2112538065" sldId="319"/>
            <ac:picMk id="32" creationId="{04E8212A-2448-785E-80A0-AF2D8C47A959}"/>
          </ac:picMkLst>
        </pc:picChg>
        <pc:picChg chg="add mod ord">
          <ac:chgData name="Tom Clapp" userId="75f020d0-747c-4e47-bd24-3789db27b259" providerId="ADAL" clId="{A275D75C-0994-9C49-9C57-A17144990843}" dt="2022-04-28T21:31:17.595" v="510" actId="14826"/>
          <ac:picMkLst>
            <pc:docMk/>
            <pc:sldMk cId="2112538065" sldId="319"/>
            <ac:picMk id="33" creationId="{D4659B0A-273D-318F-FF64-389A74A9EE39}"/>
          </ac:picMkLst>
        </pc:picChg>
        <pc:picChg chg="add mod ord">
          <ac:chgData name="Tom Clapp" userId="75f020d0-747c-4e47-bd24-3789db27b259" providerId="ADAL" clId="{A275D75C-0994-9C49-9C57-A17144990843}" dt="2022-04-28T21:31:24.896" v="511" actId="14826"/>
          <ac:picMkLst>
            <pc:docMk/>
            <pc:sldMk cId="2112538065" sldId="319"/>
            <ac:picMk id="34" creationId="{C9733DFB-658E-5838-9F76-6DD79DE58842}"/>
          </ac:picMkLst>
        </pc:picChg>
        <pc:picChg chg="add mod ord">
          <ac:chgData name="Tom Clapp" userId="75f020d0-747c-4e47-bd24-3789db27b259" providerId="ADAL" clId="{A275D75C-0994-9C49-9C57-A17144990843}" dt="2022-04-28T21:31:54.231" v="513" actId="14826"/>
          <ac:picMkLst>
            <pc:docMk/>
            <pc:sldMk cId="2112538065" sldId="319"/>
            <ac:picMk id="35" creationId="{F8342627-AAB2-40B7-1185-3F03B0A5D47E}"/>
          </ac:picMkLst>
        </pc:picChg>
        <pc:picChg chg="add mod ord">
          <ac:chgData name="Tom Clapp" userId="75f020d0-747c-4e47-bd24-3789db27b259" providerId="ADAL" clId="{A275D75C-0994-9C49-9C57-A17144990843}" dt="2022-04-28T20:55:13.422" v="458" actId="13244"/>
          <ac:picMkLst>
            <pc:docMk/>
            <pc:sldMk cId="2112538065" sldId="319"/>
            <ac:picMk id="36" creationId="{B27B1074-233A-7F3F-06C1-6A6A8AD5110B}"/>
          </ac:picMkLst>
        </pc:picChg>
        <pc:picChg chg="add mod ord">
          <ac:chgData name="Tom Clapp" userId="75f020d0-747c-4e47-bd24-3789db27b259" providerId="ADAL" clId="{A275D75C-0994-9C49-9C57-A17144990843}" dt="2022-04-28T20:55:13.422" v="458" actId="13244"/>
          <ac:picMkLst>
            <pc:docMk/>
            <pc:sldMk cId="2112538065" sldId="319"/>
            <ac:picMk id="37" creationId="{2339F01A-177B-0CCC-6760-38D2BFAEA742}"/>
          </ac:picMkLst>
        </pc:picChg>
      </pc:sldChg>
      <pc:sldChg chg="modSp del mod">
        <pc:chgData name="Tom Clapp" userId="75f020d0-747c-4e47-bd24-3789db27b259" providerId="ADAL" clId="{A275D75C-0994-9C49-9C57-A17144990843}" dt="2022-04-28T18:24:57.953" v="283" actId="2696"/>
        <pc:sldMkLst>
          <pc:docMk/>
          <pc:sldMk cId="2346718941" sldId="367"/>
        </pc:sldMkLst>
        <pc:picChg chg="mod">
          <ac:chgData name="Tom Clapp" userId="75f020d0-747c-4e47-bd24-3789db27b259" providerId="ADAL" clId="{A275D75C-0994-9C49-9C57-A17144990843}" dt="2022-04-28T14:22:36.747" v="158" actId="1076"/>
          <ac:picMkLst>
            <pc:docMk/>
            <pc:sldMk cId="2346718941" sldId="367"/>
            <ac:picMk id="7" creationId="{60A99473-2186-4946-93EB-705C84ED8996}"/>
          </ac:picMkLst>
        </pc:picChg>
      </pc:sldChg>
      <pc:sldChg chg="addSp modSp mod">
        <pc:chgData name="Tom Clapp" userId="75f020d0-747c-4e47-bd24-3789db27b259" providerId="ADAL" clId="{A275D75C-0994-9C49-9C57-A17144990843}" dt="2022-04-25T08:20:34.924" v="154" actId="1076"/>
        <pc:sldMkLst>
          <pc:docMk/>
          <pc:sldMk cId="2593200771" sldId="368"/>
        </pc:sldMkLst>
        <pc:picChg chg="add mod">
          <ac:chgData name="Tom Clapp" userId="75f020d0-747c-4e47-bd24-3789db27b259" providerId="ADAL" clId="{A275D75C-0994-9C49-9C57-A17144990843}" dt="2022-04-25T08:20:34.924" v="154" actId="1076"/>
          <ac:picMkLst>
            <pc:docMk/>
            <pc:sldMk cId="2593200771" sldId="368"/>
            <ac:picMk id="10" creationId="{90645802-F80D-B041-ACD9-E722EBACC4AB}"/>
          </ac:picMkLst>
        </pc:picChg>
      </pc:sldChg>
      <pc:sldChg chg="modSp">
        <pc:chgData name="Tom Clapp" userId="75f020d0-747c-4e47-bd24-3789db27b259" providerId="ADAL" clId="{A275D75C-0994-9C49-9C57-A17144990843}" dt="2022-05-04T11:36:27.096" v="559" actId="1076"/>
        <pc:sldMkLst>
          <pc:docMk/>
          <pc:sldMk cId="3140544371" sldId="381"/>
        </pc:sldMkLst>
        <pc:picChg chg="mod">
          <ac:chgData name="Tom Clapp" userId="75f020d0-747c-4e47-bd24-3789db27b259" providerId="ADAL" clId="{A275D75C-0994-9C49-9C57-A17144990843}" dt="2022-05-04T11:36:27.096" v="559" actId="1076"/>
          <ac:picMkLst>
            <pc:docMk/>
            <pc:sldMk cId="3140544371" sldId="381"/>
            <ac:picMk id="11266" creationId="{C709FF44-4A07-7A6B-BAEF-09FA3FCC3125}"/>
          </ac:picMkLst>
        </pc:picChg>
      </pc:sldChg>
      <pc:sldChg chg="modSp mod">
        <pc:chgData name="Tom Clapp" userId="75f020d0-747c-4e47-bd24-3789db27b259" providerId="ADAL" clId="{A275D75C-0994-9C49-9C57-A17144990843}" dt="2022-05-06T14:01:12.245" v="590"/>
        <pc:sldMkLst>
          <pc:docMk/>
          <pc:sldMk cId="3853266938" sldId="383"/>
        </pc:sldMkLst>
        <pc:spChg chg="mod">
          <ac:chgData name="Tom Clapp" userId="75f020d0-747c-4e47-bd24-3789db27b259" providerId="ADAL" clId="{A275D75C-0994-9C49-9C57-A17144990843}" dt="2022-05-06T14:01:12.245" v="590"/>
          <ac:spMkLst>
            <pc:docMk/>
            <pc:sldMk cId="3853266938" sldId="383"/>
            <ac:spMk id="14" creationId="{A7F18083-158F-F643-AC73-28C60FA9A5F9}"/>
          </ac:spMkLst>
        </pc:spChg>
      </pc:sldChg>
      <pc:sldChg chg="modSp mod">
        <pc:chgData name="Tom Clapp" userId="75f020d0-747c-4e47-bd24-3789db27b259" providerId="ADAL" clId="{A275D75C-0994-9C49-9C57-A17144990843}" dt="2022-05-06T14:00:58.187" v="584"/>
        <pc:sldMkLst>
          <pc:docMk/>
          <pc:sldMk cId="1385020352" sldId="389"/>
        </pc:sldMkLst>
        <pc:spChg chg="mod">
          <ac:chgData name="Tom Clapp" userId="75f020d0-747c-4e47-bd24-3789db27b259" providerId="ADAL" clId="{A275D75C-0994-9C49-9C57-A17144990843}" dt="2022-05-06T14:00:58.187" v="584"/>
          <ac:spMkLst>
            <pc:docMk/>
            <pc:sldMk cId="1385020352" sldId="389"/>
            <ac:spMk id="14" creationId="{A7F18083-158F-F643-AC73-28C60FA9A5F9}"/>
          </ac:spMkLst>
        </pc:spChg>
      </pc:sldChg>
      <pc:sldChg chg="modSp mod">
        <pc:chgData name="Tom Clapp" userId="75f020d0-747c-4e47-bd24-3789db27b259" providerId="ADAL" clId="{A275D75C-0994-9C49-9C57-A17144990843}" dt="2022-05-06T14:01:03.922" v="586"/>
        <pc:sldMkLst>
          <pc:docMk/>
          <pc:sldMk cId="1654367086" sldId="390"/>
        </pc:sldMkLst>
        <pc:spChg chg="mod">
          <ac:chgData name="Tom Clapp" userId="75f020d0-747c-4e47-bd24-3789db27b259" providerId="ADAL" clId="{A275D75C-0994-9C49-9C57-A17144990843}" dt="2022-05-06T14:01:03.922" v="586"/>
          <ac:spMkLst>
            <pc:docMk/>
            <pc:sldMk cId="1654367086" sldId="390"/>
            <ac:spMk id="14" creationId="{A7F18083-158F-F643-AC73-28C60FA9A5F9}"/>
          </ac:spMkLst>
        </pc:spChg>
      </pc:sldChg>
      <pc:sldChg chg="modSp mod">
        <pc:chgData name="Tom Clapp" userId="75f020d0-747c-4e47-bd24-3789db27b259" providerId="ADAL" clId="{A275D75C-0994-9C49-9C57-A17144990843}" dt="2022-05-06T14:01:07.481" v="588"/>
        <pc:sldMkLst>
          <pc:docMk/>
          <pc:sldMk cId="560551912" sldId="391"/>
        </pc:sldMkLst>
        <pc:spChg chg="mod">
          <ac:chgData name="Tom Clapp" userId="75f020d0-747c-4e47-bd24-3789db27b259" providerId="ADAL" clId="{A275D75C-0994-9C49-9C57-A17144990843}" dt="2022-05-06T14:01:07.481" v="588"/>
          <ac:spMkLst>
            <pc:docMk/>
            <pc:sldMk cId="560551912" sldId="391"/>
            <ac:spMk id="14" creationId="{A7F18083-158F-F643-AC73-28C60FA9A5F9}"/>
          </ac:spMkLst>
        </pc:spChg>
      </pc:sldChg>
      <pc:sldChg chg="modSp mod">
        <pc:chgData name="Tom Clapp" userId="75f020d0-747c-4e47-bd24-3789db27b259" providerId="ADAL" clId="{A275D75C-0994-9C49-9C57-A17144990843}" dt="2022-05-06T14:01:19.554" v="592"/>
        <pc:sldMkLst>
          <pc:docMk/>
          <pc:sldMk cId="2931395600" sldId="392"/>
        </pc:sldMkLst>
        <pc:spChg chg="mod">
          <ac:chgData name="Tom Clapp" userId="75f020d0-747c-4e47-bd24-3789db27b259" providerId="ADAL" clId="{A275D75C-0994-9C49-9C57-A17144990843}" dt="2022-05-04T11:33:36.959" v="551" actId="1076"/>
          <ac:spMkLst>
            <pc:docMk/>
            <pc:sldMk cId="2931395600" sldId="392"/>
            <ac:spMk id="7" creationId="{FF51DC5F-1792-3C41-9FE4-605C6EF38AFF}"/>
          </ac:spMkLst>
        </pc:spChg>
        <pc:spChg chg="mod">
          <ac:chgData name="Tom Clapp" userId="75f020d0-747c-4e47-bd24-3789db27b259" providerId="ADAL" clId="{A275D75C-0994-9C49-9C57-A17144990843}" dt="2022-05-06T14:01:19.554" v="592"/>
          <ac:spMkLst>
            <pc:docMk/>
            <pc:sldMk cId="2931395600" sldId="392"/>
            <ac:spMk id="14" creationId="{A7F18083-158F-F643-AC73-28C60FA9A5F9}"/>
          </ac:spMkLst>
        </pc:spChg>
      </pc:sldChg>
      <pc:sldChg chg="modSp mod">
        <pc:chgData name="Tom Clapp" userId="75f020d0-747c-4e47-bd24-3789db27b259" providerId="ADAL" clId="{A275D75C-0994-9C49-9C57-A17144990843}" dt="2022-05-06T14:01:25.687" v="594"/>
        <pc:sldMkLst>
          <pc:docMk/>
          <pc:sldMk cId="1992826833" sldId="393"/>
        </pc:sldMkLst>
        <pc:spChg chg="mod">
          <ac:chgData name="Tom Clapp" userId="75f020d0-747c-4e47-bd24-3789db27b259" providerId="ADAL" clId="{A275D75C-0994-9C49-9C57-A17144990843}" dt="2022-05-06T14:01:25.687" v="594"/>
          <ac:spMkLst>
            <pc:docMk/>
            <pc:sldMk cId="1992826833" sldId="393"/>
            <ac:spMk id="14" creationId="{A7F18083-158F-F643-AC73-28C60FA9A5F9}"/>
          </ac:spMkLst>
        </pc:spChg>
      </pc:sldChg>
      <pc:sldChg chg="modSp mod">
        <pc:chgData name="Tom Clapp" userId="75f020d0-747c-4e47-bd24-3789db27b259" providerId="ADAL" clId="{A275D75C-0994-9C49-9C57-A17144990843}" dt="2022-05-06T14:01:29.868" v="596"/>
        <pc:sldMkLst>
          <pc:docMk/>
          <pc:sldMk cId="2582216883" sldId="394"/>
        </pc:sldMkLst>
        <pc:spChg chg="mod">
          <ac:chgData name="Tom Clapp" userId="75f020d0-747c-4e47-bd24-3789db27b259" providerId="ADAL" clId="{A275D75C-0994-9C49-9C57-A17144990843}" dt="2022-05-04T11:33:48.678" v="553" actId="1076"/>
          <ac:spMkLst>
            <pc:docMk/>
            <pc:sldMk cId="2582216883" sldId="394"/>
            <ac:spMk id="7" creationId="{FF51DC5F-1792-3C41-9FE4-605C6EF38AFF}"/>
          </ac:spMkLst>
        </pc:spChg>
        <pc:spChg chg="mod">
          <ac:chgData name="Tom Clapp" userId="75f020d0-747c-4e47-bd24-3789db27b259" providerId="ADAL" clId="{A275D75C-0994-9C49-9C57-A17144990843}" dt="2022-05-06T14:01:29.868" v="596"/>
          <ac:spMkLst>
            <pc:docMk/>
            <pc:sldMk cId="2582216883" sldId="394"/>
            <ac:spMk id="14" creationId="{A7F18083-158F-F643-AC73-28C60FA9A5F9}"/>
          </ac:spMkLst>
        </pc:spChg>
      </pc:sldChg>
      <pc:sldChg chg="modSp mod">
        <pc:chgData name="Tom Clapp" userId="75f020d0-747c-4e47-bd24-3789db27b259" providerId="ADAL" clId="{A275D75C-0994-9C49-9C57-A17144990843}" dt="2022-05-06T14:01:34.512" v="598"/>
        <pc:sldMkLst>
          <pc:docMk/>
          <pc:sldMk cId="1114925988" sldId="395"/>
        </pc:sldMkLst>
        <pc:spChg chg="mod">
          <ac:chgData name="Tom Clapp" userId="75f020d0-747c-4e47-bd24-3789db27b259" providerId="ADAL" clId="{A275D75C-0994-9C49-9C57-A17144990843}" dt="2022-05-06T13:59:52.011" v="571" actId="1076"/>
          <ac:spMkLst>
            <pc:docMk/>
            <pc:sldMk cId="1114925988" sldId="395"/>
            <ac:spMk id="7" creationId="{FF51DC5F-1792-3C41-9FE4-605C6EF38AFF}"/>
          </ac:spMkLst>
        </pc:spChg>
        <pc:spChg chg="mod">
          <ac:chgData name="Tom Clapp" userId="75f020d0-747c-4e47-bd24-3789db27b259" providerId="ADAL" clId="{A275D75C-0994-9C49-9C57-A17144990843}" dt="2022-05-06T14:01:34.512" v="598"/>
          <ac:spMkLst>
            <pc:docMk/>
            <pc:sldMk cId="1114925988" sldId="395"/>
            <ac:spMk id="14" creationId="{A7F18083-158F-F643-AC73-28C60FA9A5F9}"/>
          </ac:spMkLst>
        </pc:spChg>
      </pc:sldChg>
      <pc:sldChg chg="modSp mod">
        <pc:chgData name="Tom Clapp" userId="75f020d0-747c-4e47-bd24-3789db27b259" providerId="ADAL" clId="{A275D75C-0994-9C49-9C57-A17144990843}" dt="2022-05-06T14:01:38.714" v="600"/>
        <pc:sldMkLst>
          <pc:docMk/>
          <pc:sldMk cId="796736443" sldId="396"/>
        </pc:sldMkLst>
        <pc:spChg chg="mod">
          <ac:chgData name="Tom Clapp" userId="75f020d0-747c-4e47-bd24-3789db27b259" providerId="ADAL" clId="{A275D75C-0994-9C49-9C57-A17144990843}" dt="2022-05-06T13:58:31.052" v="570" actId="1076"/>
          <ac:spMkLst>
            <pc:docMk/>
            <pc:sldMk cId="796736443" sldId="396"/>
            <ac:spMk id="7" creationId="{FF51DC5F-1792-3C41-9FE4-605C6EF38AFF}"/>
          </ac:spMkLst>
        </pc:spChg>
        <pc:spChg chg="mod">
          <ac:chgData name="Tom Clapp" userId="75f020d0-747c-4e47-bd24-3789db27b259" providerId="ADAL" clId="{A275D75C-0994-9C49-9C57-A17144990843}" dt="2022-05-06T14:01:38.714" v="600"/>
          <ac:spMkLst>
            <pc:docMk/>
            <pc:sldMk cId="796736443" sldId="396"/>
            <ac:spMk id="14" creationId="{A7F18083-158F-F643-AC73-28C60FA9A5F9}"/>
          </ac:spMkLst>
        </pc:spChg>
      </pc:sldChg>
      <pc:sldChg chg="modSp mod">
        <pc:chgData name="Tom Clapp" userId="75f020d0-747c-4e47-bd24-3789db27b259" providerId="ADAL" clId="{A275D75C-0994-9C49-9C57-A17144990843}" dt="2022-05-06T14:01:42.525" v="602"/>
        <pc:sldMkLst>
          <pc:docMk/>
          <pc:sldMk cId="2651009383" sldId="397"/>
        </pc:sldMkLst>
        <pc:spChg chg="mod">
          <ac:chgData name="Tom Clapp" userId="75f020d0-747c-4e47-bd24-3789db27b259" providerId="ADAL" clId="{A275D75C-0994-9C49-9C57-A17144990843}" dt="2022-05-04T11:35:42.483" v="557" actId="1076"/>
          <ac:spMkLst>
            <pc:docMk/>
            <pc:sldMk cId="2651009383" sldId="397"/>
            <ac:spMk id="7" creationId="{FF51DC5F-1792-3C41-9FE4-605C6EF38AFF}"/>
          </ac:spMkLst>
        </pc:spChg>
        <pc:spChg chg="mod">
          <ac:chgData name="Tom Clapp" userId="75f020d0-747c-4e47-bd24-3789db27b259" providerId="ADAL" clId="{A275D75C-0994-9C49-9C57-A17144990843}" dt="2022-05-06T14:01:42.525" v="602"/>
          <ac:spMkLst>
            <pc:docMk/>
            <pc:sldMk cId="2651009383" sldId="397"/>
            <ac:spMk id="14" creationId="{A7F18083-158F-F643-AC73-28C60FA9A5F9}"/>
          </ac:spMkLst>
        </pc:spChg>
      </pc:sldChg>
      <pc:sldChg chg="addSp delSp modSp mod">
        <pc:chgData name="Tom Clapp" userId="75f020d0-747c-4e47-bd24-3789db27b259" providerId="ADAL" clId="{A275D75C-0994-9C49-9C57-A17144990843}" dt="2022-04-28T21:13:39.441" v="495" actId="14429"/>
        <pc:sldMkLst>
          <pc:docMk/>
          <pc:sldMk cId="3917528145" sldId="400"/>
        </pc:sldMkLst>
        <pc:picChg chg="add mod modVis">
          <ac:chgData name="Tom Clapp" userId="75f020d0-747c-4e47-bd24-3789db27b259" providerId="ADAL" clId="{A275D75C-0994-9C49-9C57-A17144990843}" dt="2022-04-28T21:13:39.441" v="495" actId="14429"/>
          <ac:picMkLst>
            <pc:docMk/>
            <pc:sldMk cId="3917528145" sldId="400"/>
            <ac:picMk id="2" creationId="{630B41E7-28FB-A99F-D902-BA68AF9AF07A}"/>
          </ac:picMkLst>
        </pc:picChg>
        <pc:picChg chg="add del mod modVis">
          <ac:chgData name="Tom Clapp" userId="75f020d0-747c-4e47-bd24-3789db27b259" providerId="ADAL" clId="{A275D75C-0994-9C49-9C57-A17144990843}" dt="2022-04-28T21:13:37.430" v="494" actId="478"/>
          <ac:picMkLst>
            <pc:docMk/>
            <pc:sldMk cId="3917528145" sldId="400"/>
            <ac:picMk id="7" creationId="{8FC39CD5-AB43-B6A9-6D6E-A3FA2A4B2B7C}"/>
          </ac:picMkLst>
        </pc:picChg>
      </pc:sldChg>
      <pc:sldChg chg="modSp">
        <pc:chgData name="Tom Clapp" userId="75f020d0-747c-4e47-bd24-3789db27b259" providerId="ADAL" clId="{A275D75C-0994-9C49-9C57-A17144990843}" dt="2022-05-11T18:49:09.457" v="611" actId="14826"/>
        <pc:sldMkLst>
          <pc:docMk/>
          <pc:sldMk cId="4253481683" sldId="401"/>
        </pc:sldMkLst>
        <pc:picChg chg="mod">
          <ac:chgData name="Tom Clapp" userId="75f020d0-747c-4e47-bd24-3789db27b259" providerId="ADAL" clId="{A275D75C-0994-9C49-9C57-A17144990843}" dt="2022-05-11T18:49:09.457" v="611" actId="14826"/>
          <ac:picMkLst>
            <pc:docMk/>
            <pc:sldMk cId="4253481683" sldId="401"/>
            <ac:picMk id="15" creationId="{894638AE-9C57-5BBF-3AFA-5711474B9841}"/>
          </ac:picMkLst>
        </pc:picChg>
      </pc:sldChg>
      <pc:sldChg chg="modSp">
        <pc:chgData name="Tom Clapp" userId="75f020d0-747c-4e47-bd24-3789db27b259" providerId="ADAL" clId="{A275D75C-0994-9C49-9C57-A17144990843}" dt="2022-05-11T18:49:36.178" v="613" actId="14826"/>
        <pc:sldMkLst>
          <pc:docMk/>
          <pc:sldMk cId="2480501707" sldId="402"/>
        </pc:sldMkLst>
        <pc:picChg chg="mod">
          <ac:chgData name="Tom Clapp" userId="75f020d0-747c-4e47-bd24-3789db27b259" providerId="ADAL" clId="{A275D75C-0994-9C49-9C57-A17144990843}" dt="2022-05-11T18:49:36.178" v="613" actId="14826"/>
          <ac:picMkLst>
            <pc:docMk/>
            <pc:sldMk cId="2480501707" sldId="402"/>
            <ac:picMk id="14" creationId="{385BCB99-992F-2A97-C6CD-7DBB004B523D}"/>
          </ac:picMkLst>
        </pc:picChg>
      </pc:sldChg>
      <pc:sldChg chg="modSp mod">
        <pc:chgData name="Tom Clapp" userId="75f020d0-747c-4e47-bd24-3789db27b259" providerId="ADAL" clId="{A275D75C-0994-9C49-9C57-A17144990843}" dt="2022-05-06T14:01:47.083" v="604"/>
        <pc:sldMkLst>
          <pc:docMk/>
          <pc:sldMk cId="2968706637" sldId="403"/>
        </pc:sldMkLst>
        <pc:spChg chg="mod">
          <ac:chgData name="Tom Clapp" userId="75f020d0-747c-4e47-bd24-3789db27b259" providerId="ADAL" clId="{A275D75C-0994-9C49-9C57-A17144990843}" dt="2022-05-04T11:35:55.460" v="558" actId="1076"/>
          <ac:spMkLst>
            <pc:docMk/>
            <pc:sldMk cId="2968706637" sldId="403"/>
            <ac:spMk id="7" creationId="{FF51DC5F-1792-3C41-9FE4-605C6EF38AFF}"/>
          </ac:spMkLst>
        </pc:spChg>
        <pc:spChg chg="mod">
          <ac:chgData name="Tom Clapp" userId="75f020d0-747c-4e47-bd24-3789db27b259" providerId="ADAL" clId="{A275D75C-0994-9C49-9C57-A17144990843}" dt="2022-05-06T14:01:47.083" v="604"/>
          <ac:spMkLst>
            <pc:docMk/>
            <pc:sldMk cId="2968706637" sldId="403"/>
            <ac:spMk id="14" creationId="{A7F18083-158F-F643-AC73-28C60FA9A5F9}"/>
          </ac:spMkLst>
        </pc:spChg>
      </pc:sldChg>
      <pc:sldChg chg="modSp">
        <pc:chgData name="Tom Clapp" userId="75f020d0-747c-4e47-bd24-3789db27b259" providerId="ADAL" clId="{A275D75C-0994-9C49-9C57-A17144990843}" dt="2022-05-11T18:49:21.084" v="612" actId="14826"/>
        <pc:sldMkLst>
          <pc:docMk/>
          <pc:sldMk cId="3780483510" sldId="405"/>
        </pc:sldMkLst>
        <pc:picChg chg="mod">
          <ac:chgData name="Tom Clapp" userId="75f020d0-747c-4e47-bd24-3789db27b259" providerId="ADAL" clId="{A275D75C-0994-9C49-9C57-A17144990843}" dt="2022-05-11T18:49:21.084" v="612" actId="14826"/>
          <ac:picMkLst>
            <pc:docMk/>
            <pc:sldMk cId="3780483510" sldId="405"/>
            <ac:picMk id="15" creationId="{0BD9A3F1-2514-9355-9A93-F615CB6DC839}"/>
          </ac:picMkLst>
        </pc:picChg>
      </pc:sldChg>
      <pc:sldChg chg="modSp">
        <pc:chgData name="Tom Clapp" userId="75f020d0-747c-4e47-bd24-3789db27b259" providerId="ADAL" clId="{A275D75C-0994-9C49-9C57-A17144990843}" dt="2022-05-11T18:51:16.481" v="622" actId="14826"/>
        <pc:sldMkLst>
          <pc:docMk/>
          <pc:sldMk cId="781831445" sldId="406"/>
        </pc:sldMkLst>
        <pc:picChg chg="mod">
          <ac:chgData name="Tom Clapp" userId="75f020d0-747c-4e47-bd24-3789db27b259" providerId="ADAL" clId="{A275D75C-0994-9C49-9C57-A17144990843}" dt="2022-05-11T18:51:16.481" v="622" actId="14826"/>
          <ac:picMkLst>
            <pc:docMk/>
            <pc:sldMk cId="781831445" sldId="406"/>
            <ac:picMk id="14" creationId="{385BCB99-992F-2A97-C6CD-7DBB004B523D}"/>
          </ac:picMkLst>
        </pc:picChg>
      </pc:sldChg>
      <pc:sldChg chg="modSp">
        <pc:chgData name="Tom Clapp" userId="75f020d0-747c-4e47-bd24-3789db27b259" providerId="ADAL" clId="{A275D75C-0994-9C49-9C57-A17144990843}" dt="2022-05-11T18:49:50.513" v="614" actId="14826"/>
        <pc:sldMkLst>
          <pc:docMk/>
          <pc:sldMk cId="1296120149" sldId="407"/>
        </pc:sldMkLst>
        <pc:picChg chg="mod">
          <ac:chgData name="Tom Clapp" userId="75f020d0-747c-4e47-bd24-3789db27b259" providerId="ADAL" clId="{A275D75C-0994-9C49-9C57-A17144990843}" dt="2022-05-11T18:49:50.513" v="614" actId="14826"/>
          <ac:picMkLst>
            <pc:docMk/>
            <pc:sldMk cId="1296120149" sldId="407"/>
            <ac:picMk id="15" creationId="{0BD9A3F1-2514-9355-9A93-F615CB6DC839}"/>
          </ac:picMkLst>
        </pc:picChg>
      </pc:sldChg>
      <pc:sldChg chg="modSp">
        <pc:chgData name="Tom Clapp" userId="75f020d0-747c-4e47-bd24-3789db27b259" providerId="ADAL" clId="{A275D75C-0994-9C49-9C57-A17144990843}" dt="2022-05-11T18:50:01.457" v="615" actId="14826"/>
        <pc:sldMkLst>
          <pc:docMk/>
          <pc:sldMk cId="4243048905" sldId="408"/>
        </pc:sldMkLst>
        <pc:picChg chg="mod">
          <ac:chgData name="Tom Clapp" userId="75f020d0-747c-4e47-bd24-3789db27b259" providerId="ADAL" clId="{A275D75C-0994-9C49-9C57-A17144990843}" dt="2022-05-11T18:50:01.457" v="615" actId="14826"/>
          <ac:picMkLst>
            <pc:docMk/>
            <pc:sldMk cId="4243048905" sldId="408"/>
            <ac:picMk id="15" creationId="{0BD9A3F1-2514-9355-9A93-F615CB6DC839}"/>
          </ac:picMkLst>
        </pc:picChg>
      </pc:sldChg>
      <pc:sldChg chg="modSp">
        <pc:chgData name="Tom Clapp" userId="75f020d0-747c-4e47-bd24-3789db27b259" providerId="ADAL" clId="{A275D75C-0994-9C49-9C57-A17144990843}" dt="2022-05-11T18:50:14.468" v="616" actId="14826"/>
        <pc:sldMkLst>
          <pc:docMk/>
          <pc:sldMk cId="1820087975" sldId="409"/>
        </pc:sldMkLst>
        <pc:picChg chg="mod">
          <ac:chgData name="Tom Clapp" userId="75f020d0-747c-4e47-bd24-3789db27b259" providerId="ADAL" clId="{A275D75C-0994-9C49-9C57-A17144990843}" dt="2022-05-11T18:50:14.468" v="616" actId="14826"/>
          <ac:picMkLst>
            <pc:docMk/>
            <pc:sldMk cId="1820087975" sldId="409"/>
            <ac:picMk id="15" creationId="{0BD9A3F1-2514-9355-9A93-F615CB6DC839}"/>
          </ac:picMkLst>
        </pc:picChg>
      </pc:sldChg>
      <pc:sldChg chg="modSp">
        <pc:chgData name="Tom Clapp" userId="75f020d0-747c-4e47-bd24-3789db27b259" providerId="ADAL" clId="{A275D75C-0994-9C49-9C57-A17144990843}" dt="2022-05-11T18:50:24.413" v="617" actId="14826"/>
        <pc:sldMkLst>
          <pc:docMk/>
          <pc:sldMk cId="2304942789" sldId="410"/>
        </pc:sldMkLst>
        <pc:picChg chg="mod">
          <ac:chgData name="Tom Clapp" userId="75f020d0-747c-4e47-bd24-3789db27b259" providerId="ADAL" clId="{A275D75C-0994-9C49-9C57-A17144990843}" dt="2022-05-11T18:50:24.413" v="617" actId="14826"/>
          <ac:picMkLst>
            <pc:docMk/>
            <pc:sldMk cId="2304942789" sldId="410"/>
            <ac:picMk id="15" creationId="{0BD9A3F1-2514-9355-9A93-F615CB6DC839}"/>
          </ac:picMkLst>
        </pc:picChg>
      </pc:sldChg>
      <pc:sldChg chg="modSp">
        <pc:chgData name="Tom Clapp" userId="75f020d0-747c-4e47-bd24-3789db27b259" providerId="ADAL" clId="{A275D75C-0994-9C49-9C57-A17144990843}" dt="2022-05-11T18:50:38.510" v="618" actId="14826"/>
        <pc:sldMkLst>
          <pc:docMk/>
          <pc:sldMk cId="3746407955" sldId="411"/>
        </pc:sldMkLst>
        <pc:picChg chg="mod">
          <ac:chgData name="Tom Clapp" userId="75f020d0-747c-4e47-bd24-3789db27b259" providerId="ADAL" clId="{A275D75C-0994-9C49-9C57-A17144990843}" dt="2022-05-11T18:50:38.510" v="618" actId="14826"/>
          <ac:picMkLst>
            <pc:docMk/>
            <pc:sldMk cId="3746407955" sldId="411"/>
            <ac:picMk id="15" creationId="{0BD9A3F1-2514-9355-9A93-F615CB6DC839}"/>
          </ac:picMkLst>
        </pc:picChg>
      </pc:sldChg>
      <pc:sldChg chg="modSp">
        <pc:chgData name="Tom Clapp" userId="75f020d0-747c-4e47-bd24-3789db27b259" providerId="ADAL" clId="{A275D75C-0994-9C49-9C57-A17144990843}" dt="2022-05-11T18:50:48.114" v="619" actId="14826"/>
        <pc:sldMkLst>
          <pc:docMk/>
          <pc:sldMk cId="4023795635" sldId="413"/>
        </pc:sldMkLst>
        <pc:picChg chg="mod">
          <ac:chgData name="Tom Clapp" userId="75f020d0-747c-4e47-bd24-3789db27b259" providerId="ADAL" clId="{A275D75C-0994-9C49-9C57-A17144990843}" dt="2022-05-11T18:50:48.114" v="619" actId="14826"/>
          <ac:picMkLst>
            <pc:docMk/>
            <pc:sldMk cId="4023795635" sldId="413"/>
            <ac:picMk id="15" creationId="{0BD9A3F1-2514-9355-9A93-F615CB6DC839}"/>
          </ac:picMkLst>
        </pc:picChg>
      </pc:sldChg>
      <pc:sldChg chg="modSp">
        <pc:chgData name="Tom Clapp" userId="75f020d0-747c-4e47-bd24-3789db27b259" providerId="ADAL" clId="{A275D75C-0994-9C49-9C57-A17144990843}" dt="2022-05-11T18:51:06.661" v="621" actId="14826"/>
        <pc:sldMkLst>
          <pc:docMk/>
          <pc:sldMk cId="3782199473" sldId="414"/>
        </pc:sldMkLst>
        <pc:picChg chg="mod">
          <ac:chgData name="Tom Clapp" userId="75f020d0-747c-4e47-bd24-3789db27b259" providerId="ADAL" clId="{A275D75C-0994-9C49-9C57-A17144990843}" dt="2022-05-11T18:51:06.661" v="621" actId="14826"/>
          <ac:picMkLst>
            <pc:docMk/>
            <pc:sldMk cId="3782199473" sldId="414"/>
            <ac:picMk id="15" creationId="{0BD9A3F1-2514-9355-9A93-F615CB6DC839}"/>
          </ac:picMkLst>
        </pc:picChg>
      </pc:sldChg>
      <pc:sldChg chg="modSp">
        <pc:chgData name="Tom Clapp" userId="75f020d0-747c-4e47-bd24-3789db27b259" providerId="ADAL" clId="{A275D75C-0994-9C49-9C57-A17144990843}" dt="2022-05-11T18:50:57.295" v="620" actId="14826"/>
        <pc:sldMkLst>
          <pc:docMk/>
          <pc:sldMk cId="703671318" sldId="418"/>
        </pc:sldMkLst>
        <pc:picChg chg="mod">
          <ac:chgData name="Tom Clapp" userId="75f020d0-747c-4e47-bd24-3789db27b259" providerId="ADAL" clId="{A275D75C-0994-9C49-9C57-A17144990843}" dt="2022-05-11T18:50:57.295" v="620" actId="14826"/>
          <ac:picMkLst>
            <pc:docMk/>
            <pc:sldMk cId="703671318" sldId="418"/>
            <ac:picMk id="14" creationId="{385BCB99-992F-2A97-C6CD-7DBB004B523D}"/>
          </ac:picMkLst>
        </pc:picChg>
      </pc:sldChg>
      <pc:sldChg chg="modSp">
        <pc:chgData name="Tom Clapp" userId="75f020d0-747c-4e47-bd24-3789db27b259" providerId="ADAL" clId="{A275D75C-0994-9C49-9C57-A17144990843}" dt="2022-05-04T11:39:36.836" v="568" actId="1076"/>
        <pc:sldMkLst>
          <pc:docMk/>
          <pc:sldMk cId="1658876681" sldId="419"/>
        </pc:sldMkLst>
        <pc:picChg chg="mod">
          <ac:chgData name="Tom Clapp" userId="75f020d0-747c-4e47-bd24-3789db27b259" providerId="ADAL" clId="{A275D75C-0994-9C49-9C57-A17144990843}" dt="2022-05-04T11:39:36.836" v="568" actId="1076"/>
          <ac:picMkLst>
            <pc:docMk/>
            <pc:sldMk cId="1658876681" sldId="419"/>
            <ac:picMk id="13316" creationId="{51ABC40B-F30A-CE5D-8086-AEAD6B0AACF4}"/>
          </ac:picMkLst>
        </pc:picChg>
      </pc:sldChg>
      <pc:sldChg chg="addSp delSp">
        <pc:chgData name="Tom Clapp" userId="75f020d0-747c-4e47-bd24-3789db27b259" providerId="ADAL" clId="{A275D75C-0994-9C49-9C57-A17144990843}" dt="2022-05-04T11:23:33.486" v="537" actId="478"/>
        <pc:sldMkLst>
          <pc:docMk/>
          <pc:sldMk cId="1715725654" sldId="421"/>
        </pc:sldMkLst>
        <pc:picChg chg="add del">
          <ac:chgData name="Tom Clapp" userId="75f020d0-747c-4e47-bd24-3789db27b259" providerId="ADAL" clId="{A275D75C-0994-9C49-9C57-A17144990843}" dt="2022-05-04T11:23:33.486" v="537" actId="478"/>
          <ac:picMkLst>
            <pc:docMk/>
            <pc:sldMk cId="1715725654" sldId="421"/>
            <ac:picMk id="1026" creationId="{1F9B6E57-B3FA-BBB7-CA26-2882F13A746B}"/>
          </ac:picMkLst>
        </pc:picChg>
      </pc:sldChg>
      <pc:sldChg chg="addSp delSp modSp mod">
        <pc:chgData name="Tom Clapp" userId="75f020d0-747c-4e47-bd24-3789db27b259" providerId="ADAL" clId="{A275D75C-0994-9C49-9C57-A17144990843}" dt="2022-04-24T20:27:35.363" v="11"/>
        <pc:sldMkLst>
          <pc:docMk/>
          <pc:sldMk cId="2271526685" sldId="427"/>
        </pc:sldMkLst>
        <pc:spChg chg="add del mod">
          <ac:chgData name="Tom Clapp" userId="75f020d0-747c-4e47-bd24-3789db27b259" providerId="ADAL" clId="{A275D75C-0994-9C49-9C57-A17144990843}" dt="2022-04-24T20:27:35.363" v="11"/>
          <ac:spMkLst>
            <pc:docMk/>
            <pc:sldMk cId="2271526685" sldId="427"/>
            <ac:spMk id="3" creationId="{839D31AE-2666-CA5F-893E-41BF509ACC27}"/>
          </ac:spMkLst>
        </pc:spChg>
        <pc:picChg chg="mod modCrop">
          <ac:chgData name="Tom Clapp" userId="75f020d0-747c-4e47-bd24-3789db27b259" providerId="ADAL" clId="{A275D75C-0994-9C49-9C57-A17144990843}" dt="2022-04-24T20:25:31.831" v="8" actId="18131"/>
          <ac:picMkLst>
            <pc:docMk/>
            <pc:sldMk cId="2271526685" sldId="427"/>
            <ac:picMk id="16" creationId="{B33081DF-A3B6-8D44-B7BD-29FB5DDFF659}"/>
          </ac:picMkLst>
        </pc:picChg>
      </pc:sldChg>
      <pc:sldChg chg="addSp modSp add mod">
        <pc:chgData name="Tom Clapp" userId="75f020d0-747c-4e47-bd24-3789db27b259" providerId="ADAL" clId="{A275D75C-0994-9C49-9C57-A17144990843}" dt="2022-04-24T20:28:07.159" v="16" actId="767"/>
        <pc:sldMkLst>
          <pc:docMk/>
          <pc:sldMk cId="993671672" sldId="428"/>
        </pc:sldMkLst>
        <pc:spChg chg="add mod">
          <ac:chgData name="Tom Clapp" userId="75f020d0-747c-4e47-bd24-3789db27b259" providerId="ADAL" clId="{A275D75C-0994-9C49-9C57-A17144990843}" dt="2022-04-24T20:28:07.159" v="16" actId="767"/>
          <ac:spMkLst>
            <pc:docMk/>
            <pc:sldMk cId="993671672" sldId="428"/>
            <ac:spMk id="3" creationId="{7CB21E03-3BA4-B103-F2F1-EFA8BECD7A0C}"/>
          </ac:spMkLst>
        </pc:spChg>
        <pc:picChg chg="mod modCrop">
          <ac:chgData name="Tom Clapp" userId="75f020d0-747c-4e47-bd24-3789db27b259" providerId="ADAL" clId="{A275D75C-0994-9C49-9C57-A17144990843}" dt="2022-04-24T20:28:04.754" v="15" actId="18131"/>
          <ac:picMkLst>
            <pc:docMk/>
            <pc:sldMk cId="993671672" sldId="428"/>
            <ac:picMk id="16" creationId="{B33081DF-A3B6-8D44-B7BD-29FB5DDFF659}"/>
          </ac:picMkLst>
        </pc:picChg>
      </pc:sldChg>
      <pc:sldChg chg="addSp delSp modSp add mod">
        <pc:chgData name="Tom Clapp" userId="75f020d0-747c-4e47-bd24-3789db27b259" providerId="ADAL" clId="{A275D75C-0994-9C49-9C57-A17144990843}" dt="2022-04-24T20:33:06.313" v="23"/>
        <pc:sldMkLst>
          <pc:docMk/>
          <pc:sldMk cId="1305976950" sldId="429"/>
        </pc:sldMkLst>
        <pc:spChg chg="add del mod">
          <ac:chgData name="Tom Clapp" userId="75f020d0-747c-4e47-bd24-3789db27b259" providerId="ADAL" clId="{A275D75C-0994-9C49-9C57-A17144990843}" dt="2022-04-24T20:33:06.313" v="23"/>
          <ac:spMkLst>
            <pc:docMk/>
            <pc:sldMk cId="1305976950" sldId="429"/>
            <ac:spMk id="3" creationId="{9B391F55-33F5-E006-09AD-DFF442040A33}"/>
          </ac:spMkLst>
        </pc:spChg>
        <pc:picChg chg="mod modCrop">
          <ac:chgData name="Tom Clapp" userId="75f020d0-747c-4e47-bd24-3789db27b259" providerId="ADAL" clId="{A275D75C-0994-9C49-9C57-A17144990843}" dt="2022-04-24T20:32:55.222" v="20" actId="18131"/>
          <ac:picMkLst>
            <pc:docMk/>
            <pc:sldMk cId="1305976950" sldId="429"/>
            <ac:picMk id="27" creationId="{E1D870F6-DDDD-9748-8834-FDD5FE05C4AE}"/>
          </ac:picMkLst>
        </pc:picChg>
      </pc:sldChg>
      <pc:sldChg chg="modSp add mod">
        <pc:chgData name="Tom Clapp" userId="75f020d0-747c-4e47-bd24-3789db27b259" providerId="ADAL" clId="{A275D75C-0994-9C49-9C57-A17144990843}" dt="2022-04-24T20:33:46.817" v="29" actId="18131"/>
        <pc:sldMkLst>
          <pc:docMk/>
          <pc:sldMk cId="2877986689" sldId="430"/>
        </pc:sldMkLst>
        <pc:picChg chg="mod modCrop">
          <ac:chgData name="Tom Clapp" userId="75f020d0-747c-4e47-bd24-3789db27b259" providerId="ADAL" clId="{A275D75C-0994-9C49-9C57-A17144990843}" dt="2022-04-24T20:33:46.817" v="29" actId="18131"/>
          <ac:picMkLst>
            <pc:docMk/>
            <pc:sldMk cId="2877986689" sldId="430"/>
            <ac:picMk id="27" creationId="{E1D870F6-DDDD-9748-8834-FDD5FE05C4AE}"/>
          </ac:picMkLst>
        </pc:picChg>
      </pc:sldChg>
      <pc:sldChg chg="modSp add del">
        <pc:chgData name="Tom Clapp" userId="75f020d0-747c-4e47-bd24-3789db27b259" providerId="ADAL" clId="{A275D75C-0994-9C49-9C57-A17144990843}" dt="2022-04-24T20:37:33.869" v="33" actId="2696"/>
        <pc:sldMkLst>
          <pc:docMk/>
          <pc:sldMk cId="201617833" sldId="431"/>
        </pc:sldMkLst>
        <pc:picChg chg="mod">
          <ac:chgData name="Tom Clapp" userId="75f020d0-747c-4e47-bd24-3789db27b259" providerId="ADAL" clId="{A275D75C-0994-9C49-9C57-A17144990843}" dt="2022-04-24T20:34:55.274" v="32" actId="14826"/>
          <ac:picMkLst>
            <pc:docMk/>
            <pc:sldMk cId="201617833" sldId="431"/>
            <ac:picMk id="27" creationId="{E1D870F6-DDDD-9748-8834-FDD5FE05C4AE}"/>
          </ac:picMkLst>
        </pc:picChg>
      </pc:sldChg>
      <pc:sldChg chg="addSp delSp modSp add mod">
        <pc:chgData name="Tom Clapp" userId="75f020d0-747c-4e47-bd24-3789db27b259" providerId="ADAL" clId="{A275D75C-0994-9C49-9C57-A17144990843}" dt="2022-05-06T14:01:51.346" v="606"/>
        <pc:sldMkLst>
          <pc:docMk/>
          <pc:sldMk cId="791765015" sldId="431"/>
        </pc:sldMkLst>
        <pc:spChg chg="add del mod">
          <ac:chgData name="Tom Clapp" userId="75f020d0-747c-4e47-bd24-3789db27b259" providerId="ADAL" clId="{A275D75C-0994-9C49-9C57-A17144990843}" dt="2022-04-24T20:50:06.736" v="46" actId="478"/>
          <ac:spMkLst>
            <pc:docMk/>
            <pc:sldMk cId="791765015" sldId="431"/>
            <ac:spMk id="3" creationId="{D8F6E6AC-7466-AAB6-59BD-4DEFBE30D73C}"/>
          </ac:spMkLst>
        </pc:spChg>
        <pc:spChg chg="add del mod">
          <ac:chgData name="Tom Clapp" userId="75f020d0-747c-4e47-bd24-3789db27b259" providerId="ADAL" clId="{A275D75C-0994-9C49-9C57-A17144990843}" dt="2022-04-24T20:50:09.494" v="48"/>
          <ac:spMkLst>
            <pc:docMk/>
            <pc:sldMk cId="791765015" sldId="431"/>
            <ac:spMk id="4" creationId="{25082373-4430-8C19-4E6E-3C64F35B1533}"/>
          </ac:spMkLst>
        </pc:spChg>
        <pc:spChg chg="mod">
          <ac:chgData name="Tom Clapp" userId="75f020d0-747c-4e47-bd24-3789db27b259" providerId="ADAL" clId="{A275D75C-0994-9C49-9C57-A17144990843}" dt="2022-04-24T20:50:04.773" v="45" actId="1076"/>
          <ac:spMkLst>
            <pc:docMk/>
            <pc:sldMk cId="791765015" sldId="431"/>
            <ac:spMk id="7" creationId="{FF51DC5F-1792-3C41-9FE4-605C6EF38AFF}"/>
          </ac:spMkLst>
        </pc:spChg>
        <pc:spChg chg="mod">
          <ac:chgData name="Tom Clapp" userId="75f020d0-747c-4e47-bd24-3789db27b259" providerId="ADAL" clId="{A275D75C-0994-9C49-9C57-A17144990843}" dt="2022-05-06T14:01:51.346" v="606"/>
          <ac:spMkLst>
            <pc:docMk/>
            <pc:sldMk cId="791765015" sldId="431"/>
            <ac:spMk id="14" creationId="{A7F18083-158F-F643-AC73-28C60FA9A5F9}"/>
          </ac:spMkLst>
        </pc:spChg>
        <pc:picChg chg="del">
          <ac:chgData name="Tom Clapp" userId="75f020d0-747c-4e47-bd24-3789db27b259" providerId="ADAL" clId="{A275D75C-0994-9C49-9C57-A17144990843}" dt="2022-04-24T20:49:19.624" v="36" actId="478"/>
          <ac:picMkLst>
            <pc:docMk/>
            <pc:sldMk cId="791765015" sldId="431"/>
            <ac:picMk id="5" creationId="{DC0293C5-53E4-654D-84DC-37161008E058}"/>
          </ac:picMkLst>
        </pc:picChg>
        <pc:picChg chg="add mod">
          <ac:chgData name="Tom Clapp" userId="75f020d0-747c-4e47-bd24-3789db27b259" providerId="ADAL" clId="{A275D75C-0994-9C49-9C57-A17144990843}" dt="2022-04-24T20:59:06.591" v="102"/>
          <ac:picMkLst>
            <pc:docMk/>
            <pc:sldMk cId="791765015" sldId="431"/>
            <ac:picMk id="1026" creationId="{0412B3C8-20B6-7C59-1AB4-6DD8EDCDBA25}"/>
          </ac:picMkLst>
        </pc:picChg>
        <pc:picChg chg="add del">
          <ac:chgData name="Tom Clapp" userId="75f020d0-747c-4e47-bd24-3789db27b259" providerId="ADAL" clId="{A275D75C-0994-9C49-9C57-A17144990843}" dt="2022-04-24T20:51:53.944" v="50" actId="478"/>
          <ac:picMkLst>
            <pc:docMk/>
            <pc:sldMk cId="791765015" sldId="431"/>
            <ac:picMk id="1028" creationId="{7767E3A9-1401-0671-FB40-2E66D963946C}"/>
          </ac:picMkLst>
        </pc:picChg>
      </pc:sldChg>
      <pc:sldChg chg="addSp delSp modSp add mod">
        <pc:chgData name="Tom Clapp" userId="75f020d0-747c-4e47-bd24-3789db27b259" providerId="ADAL" clId="{A275D75C-0994-9C49-9C57-A17144990843}" dt="2022-05-06T14:01:55.301" v="608"/>
        <pc:sldMkLst>
          <pc:docMk/>
          <pc:sldMk cId="2063650042" sldId="432"/>
        </pc:sldMkLst>
        <pc:spChg chg="del mod">
          <ac:chgData name="Tom Clapp" userId="75f020d0-747c-4e47-bd24-3789db27b259" providerId="ADAL" clId="{A275D75C-0994-9C49-9C57-A17144990843}" dt="2022-04-24T20:54:00.460" v="60" actId="478"/>
          <ac:spMkLst>
            <pc:docMk/>
            <pc:sldMk cId="2063650042" sldId="432"/>
            <ac:spMk id="7" creationId="{FF51DC5F-1792-3C41-9FE4-605C6EF38AFF}"/>
          </ac:spMkLst>
        </pc:spChg>
        <pc:spChg chg="add mod">
          <ac:chgData name="Tom Clapp" userId="75f020d0-747c-4e47-bd24-3789db27b259" providerId="ADAL" clId="{A275D75C-0994-9C49-9C57-A17144990843}" dt="2022-04-24T20:54:33.561" v="63" actId="167"/>
          <ac:spMkLst>
            <pc:docMk/>
            <pc:sldMk cId="2063650042" sldId="432"/>
            <ac:spMk id="8" creationId="{367A7A4D-BA8A-8BBF-FCF7-8BC859944BAE}"/>
          </ac:spMkLst>
        </pc:spChg>
        <pc:spChg chg="mod">
          <ac:chgData name="Tom Clapp" userId="75f020d0-747c-4e47-bd24-3789db27b259" providerId="ADAL" clId="{A275D75C-0994-9C49-9C57-A17144990843}" dt="2022-05-06T14:01:55.301" v="608"/>
          <ac:spMkLst>
            <pc:docMk/>
            <pc:sldMk cId="2063650042" sldId="432"/>
            <ac:spMk id="14" creationId="{A7F18083-158F-F643-AC73-28C60FA9A5F9}"/>
          </ac:spMkLst>
        </pc:spChg>
        <pc:picChg chg="del">
          <ac:chgData name="Tom Clapp" userId="75f020d0-747c-4e47-bd24-3789db27b259" providerId="ADAL" clId="{A275D75C-0994-9C49-9C57-A17144990843}" dt="2022-04-24T20:53:29.508" v="53" actId="478"/>
          <ac:picMkLst>
            <pc:docMk/>
            <pc:sldMk cId="2063650042" sldId="432"/>
            <ac:picMk id="1026" creationId="{0412B3C8-20B6-7C59-1AB4-6DD8EDCDBA25}"/>
          </ac:picMkLst>
        </pc:picChg>
        <pc:picChg chg="add mod">
          <ac:chgData name="Tom Clapp" userId="75f020d0-747c-4e47-bd24-3789db27b259" providerId="ADAL" clId="{A275D75C-0994-9C49-9C57-A17144990843}" dt="2022-04-24T20:54:36.377" v="64" actId="167"/>
          <ac:picMkLst>
            <pc:docMk/>
            <pc:sldMk cId="2063650042" sldId="432"/>
            <ac:picMk id="3074" creationId="{762A780C-6903-2E4C-FA02-00BA94A79B86}"/>
          </ac:picMkLst>
        </pc:picChg>
      </pc:sldChg>
      <pc:sldChg chg="addSp delSp modSp add mod">
        <pc:chgData name="Tom Clapp" userId="75f020d0-747c-4e47-bd24-3789db27b259" providerId="ADAL" clId="{A275D75C-0994-9C49-9C57-A17144990843}" dt="2022-05-11T18:51:29.074" v="623" actId="14826"/>
        <pc:sldMkLst>
          <pc:docMk/>
          <pc:sldMk cId="746363533" sldId="433"/>
        </pc:sldMkLst>
        <pc:picChg chg="del">
          <ac:chgData name="Tom Clapp" userId="75f020d0-747c-4e47-bd24-3789db27b259" providerId="ADAL" clId="{A275D75C-0994-9C49-9C57-A17144990843}" dt="2022-04-24T20:57:14.092" v="97" actId="478"/>
          <ac:picMkLst>
            <pc:docMk/>
            <pc:sldMk cId="746363533" sldId="433"/>
            <ac:picMk id="8" creationId="{EBDFA1FC-5576-0586-CB88-243A4DCF5EDB}"/>
          </ac:picMkLst>
        </pc:picChg>
        <pc:picChg chg="mod">
          <ac:chgData name="Tom Clapp" userId="75f020d0-747c-4e47-bd24-3789db27b259" providerId="ADAL" clId="{A275D75C-0994-9C49-9C57-A17144990843}" dt="2022-05-11T18:51:29.074" v="623" actId="14826"/>
          <ac:picMkLst>
            <pc:docMk/>
            <pc:sldMk cId="746363533" sldId="433"/>
            <ac:picMk id="14" creationId="{385BCB99-992F-2A97-C6CD-7DBB004B523D}"/>
          </ac:picMkLst>
        </pc:picChg>
        <pc:picChg chg="add mod">
          <ac:chgData name="Tom Clapp" userId="75f020d0-747c-4e47-bd24-3789db27b259" providerId="ADAL" clId="{A275D75C-0994-9C49-9C57-A17144990843}" dt="2022-04-24T20:57:56.979" v="101" actId="732"/>
          <ac:picMkLst>
            <pc:docMk/>
            <pc:sldMk cId="746363533" sldId="433"/>
            <ac:picMk id="5122" creationId="{843DA599-CA7B-C87D-6779-2B03A369B37D}"/>
          </ac:picMkLst>
        </pc:picChg>
      </pc:sldChg>
      <pc:sldChg chg="addSp delSp modSp add del mod">
        <pc:chgData name="Tom Clapp" userId="75f020d0-747c-4e47-bd24-3789db27b259" providerId="ADAL" clId="{A275D75C-0994-9C49-9C57-A17144990843}" dt="2022-04-24T20:56:27.184" v="81" actId="2696"/>
        <pc:sldMkLst>
          <pc:docMk/>
          <pc:sldMk cId="925324655" sldId="433"/>
        </pc:sldMkLst>
        <pc:spChg chg="add del mod">
          <ac:chgData name="Tom Clapp" userId="75f020d0-747c-4e47-bd24-3789db27b259" providerId="ADAL" clId="{A275D75C-0994-9C49-9C57-A17144990843}" dt="2022-04-24T20:55:23.041" v="67"/>
          <ac:spMkLst>
            <pc:docMk/>
            <pc:sldMk cId="925324655" sldId="433"/>
            <ac:spMk id="13" creationId="{CF54665F-7EA9-BA2D-38DB-A2E3A58BC95E}"/>
          </ac:spMkLst>
        </pc:spChg>
        <pc:picChg chg="add del">
          <ac:chgData name="Tom Clapp" userId="75f020d0-747c-4e47-bd24-3789db27b259" providerId="ADAL" clId="{A275D75C-0994-9C49-9C57-A17144990843}" dt="2022-04-24T20:56:18.980" v="80" actId="478"/>
          <ac:picMkLst>
            <pc:docMk/>
            <pc:sldMk cId="925324655" sldId="433"/>
            <ac:picMk id="8" creationId="{EBDFA1FC-5576-0586-CB88-243A4DCF5EDB}"/>
          </ac:picMkLst>
        </pc:picChg>
        <pc:picChg chg="mod">
          <ac:chgData name="Tom Clapp" userId="75f020d0-747c-4e47-bd24-3789db27b259" providerId="ADAL" clId="{A275D75C-0994-9C49-9C57-A17144990843}" dt="2022-04-24T20:56:10.420" v="78"/>
          <ac:picMkLst>
            <pc:docMk/>
            <pc:sldMk cId="925324655" sldId="433"/>
            <ac:picMk id="14" creationId="{385BCB99-992F-2A97-C6CD-7DBB004B523D}"/>
          </ac:picMkLst>
        </pc:picChg>
        <pc:picChg chg="add mod">
          <ac:chgData name="Tom Clapp" userId="75f020d0-747c-4e47-bd24-3789db27b259" providerId="ADAL" clId="{A275D75C-0994-9C49-9C57-A17144990843}" dt="2022-04-24T20:56:10.420" v="78"/>
          <ac:picMkLst>
            <pc:docMk/>
            <pc:sldMk cId="925324655" sldId="433"/>
            <ac:picMk id="4098" creationId="{E21BE8F9-BEE8-B463-3ABD-710F8928744A}"/>
          </ac:picMkLst>
        </pc:picChg>
      </pc:sldChg>
      <pc:sldChg chg="addSp modSp add mod">
        <pc:chgData name="Tom Clapp" userId="75f020d0-747c-4e47-bd24-3789db27b259" providerId="ADAL" clId="{A275D75C-0994-9C49-9C57-A17144990843}" dt="2022-05-11T18:51:38.445" v="624" actId="14826"/>
        <pc:sldMkLst>
          <pc:docMk/>
          <pc:sldMk cId="3273944970" sldId="434"/>
        </pc:sldMkLst>
        <pc:picChg chg="add mod">
          <ac:chgData name="Tom Clapp" userId="75f020d0-747c-4e47-bd24-3789db27b259" providerId="ADAL" clId="{A275D75C-0994-9C49-9C57-A17144990843}" dt="2022-04-24T21:01:37.289" v="127" actId="732"/>
          <ac:picMkLst>
            <pc:docMk/>
            <pc:sldMk cId="3273944970" sldId="434"/>
            <ac:picMk id="13" creationId="{E6CF223D-E52C-99DB-FE80-05AF0E81C83B}"/>
          </ac:picMkLst>
        </pc:picChg>
        <pc:picChg chg="mod">
          <ac:chgData name="Tom Clapp" userId="75f020d0-747c-4e47-bd24-3789db27b259" providerId="ADAL" clId="{A275D75C-0994-9C49-9C57-A17144990843}" dt="2022-05-11T18:51:38.445" v="624" actId="14826"/>
          <ac:picMkLst>
            <pc:docMk/>
            <pc:sldMk cId="3273944970" sldId="434"/>
            <ac:picMk id="14" creationId="{385BCB99-992F-2A97-C6CD-7DBB004B523D}"/>
          </ac:picMkLst>
        </pc:picChg>
      </pc:sldChg>
      <pc:sldChg chg="addSp delSp modSp add mod">
        <pc:chgData name="Tom Clapp" userId="75f020d0-747c-4e47-bd24-3789db27b259" providerId="ADAL" clId="{A275D75C-0994-9C49-9C57-A17144990843}" dt="2022-05-01T17:35:02.102" v="525" actId="478"/>
        <pc:sldMkLst>
          <pc:docMk/>
          <pc:sldMk cId="1668739749" sldId="435"/>
        </pc:sldMkLst>
        <pc:spChg chg="del">
          <ac:chgData name="Tom Clapp" userId="75f020d0-747c-4e47-bd24-3789db27b259" providerId="ADAL" clId="{A275D75C-0994-9C49-9C57-A17144990843}" dt="2022-04-24T21:05:00.434" v="129" actId="478"/>
          <ac:spMkLst>
            <pc:docMk/>
            <pc:sldMk cId="1668739749" sldId="435"/>
            <ac:spMk id="8" creationId="{E6D37B88-99BB-364B-B386-4FDA4E36B11B}"/>
          </ac:spMkLst>
        </pc:spChg>
        <pc:spChg chg="add del mod">
          <ac:chgData name="Tom Clapp" userId="75f020d0-747c-4e47-bd24-3789db27b259" providerId="ADAL" clId="{A275D75C-0994-9C49-9C57-A17144990843}" dt="2022-04-28T21:08:27.098" v="464" actId="478"/>
          <ac:spMkLst>
            <pc:docMk/>
            <pc:sldMk cId="1668739749" sldId="435"/>
            <ac:spMk id="10" creationId="{63B539AD-A400-A886-B115-A9B3430BDDD8}"/>
          </ac:spMkLst>
        </pc:spChg>
        <pc:picChg chg="add del mod ord modVis">
          <ac:chgData name="Tom Clapp" userId="75f020d0-747c-4e47-bd24-3789db27b259" providerId="ADAL" clId="{A275D75C-0994-9C49-9C57-A17144990843}" dt="2022-05-01T17:35:02.102" v="525" actId="478"/>
          <ac:picMkLst>
            <pc:docMk/>
            <pc:sldMk cId="1668739749" sldId="435"/>
            <ac:picMk id="2" creationId="{9E9442F3-92D7-3B23-1BDD-140358404E58}"/>
          </ac:picMkLst>
        </pc:picChg>
        <pc:picChg chg="add del mod">
          <ac:chgData name="Tom Clapp" userId="75f020d0-747c-4e47-bd24-3789db27b259" providerId="ADAL" clId="{A275D75C-0994-9C49-9C57-A17144990843}" dt="2022-04-28T20:57:03.178" v="461" actId="478"/>
          <ac:picMkLst>
            <pc:docMk/>
            <pc:sldMk cId="1668739749" sldId="435"/>
            <ac:picMk id="11" creationId="{4EE0FD18-1E00-FFA9-3AC4-3C2141A15DD7}"/>
          </ac:picMkLst>
        </pc:picChg>
        <pc:picChg chg="add mod ord">
          <ac:chgData name="Tom Clapp" userId="75f020d0-747c-4e47-bd24-3789db27b259" providerId="ADAL" clId="{A275D75C-0994-9C49-9C57-A17144990843}" dt="2022-04-28T21:34:33.004" v="519" actId="14826"/>
          <ac:picMkLst>
            <pc:docMk/>
            <pc:sldMk cId="1668739749" sldId="435"/>
            <ac:picMk id="12" creationId="{A1050B7F-DE8E-A988-EAB7-BDD6AE88A3BB}"/>
          </ac:picMkLst>
        </pc:picChg>
      </pc:sldChg>
      <pc:sldChg chg="addSp delSp modSp add mod">
        <pc:chgData name="Tom Clapp" userId="75f020d0-747c-4e47-bd24-3789db27b259" providerId="ADAL" clId="{A275D75C-0994-9C49-9C57-A17144990843}" dt="2022-05-01T17:35:06.587" v="527" actId="478"/>
        <pc:sldMkLst>
          <pc:docMk/>
          <pc:sldMk cId="1000239130" sldId="436"/>
        </pc:sldMkLst>
        <pc:spChg chg="add del mod">
          <ac:chgData name="Tom Clapp" userId="75f020d0-747c-4e47-bd24-3789db27b259" providerId="ADAL" clId="{A275D75C-0994-9C49-9C57-A17144990843}" dt="2022-04-24T21:07:15.424" v="139"/>
          <ac:spMkLst>
            <pc:docMk/>
            <pc:sldMk cId="1000239130" sldId="436"/>
            <ac:spMk id="2" creationId="{06EC2158-FB08-DC39-A173-5F3C9896D57C}"/>
          </ac:spMkLst>
        </pc:spChg>
        <pc:spChg chg="mod">
          <ac:chgData name="Tom Clapp" userId="75f020d0-747c-4e47-bd24-3789db27b259" providerId="ADAL" clId="{A275D75C-0994-9C49-9C57-A17144990843}" dt="2022-04-24T21:05:44.279" v="134" actId="207"/>
          <ac:spMkLst>
            <pc:docMk/>
            <pc:sldMk cId="1000239130" sldId="436"/>
            <ac:spMk id="4" creationId="{00000000-0000-0000-0000-000000000000}"/>
          </ac:spMkLst>
        </pc:spChg>
        <pc:spChg chg="add del mod">
          <ac:chgData name="Tom Clapp" userId="75f020d0-747c-4e47-bd24-3789db27b259" providerId="ADAL" clId="{A275D75C-0994-9C49-9C57-A17144990843}" dt="2022-04-28T21:08:55.555" v="469" actId="478"/>
          <ac:spMkLst>
            <pc:docMk/>
            <pc:sldMk cId="1000239130" sldId="436"/>
            <ac:spMk id="10" creationId="{63B539AD-A400-A886-B115-A9B3430BDDD8}"/>
          </ac:spMkLst>
        </pc:spChg>
        <pc:spChg chg="add del mod">
          <ac:chgData name="Tom Clapp" userId="75f020d0-747c-4e47-bd24-3789db27b259" providerId="ADAL" clId="{A275D75C-0994-9C49-9C57-A17144990843}" dt="2022-04-28T21:09:32.061" v="476" actId="478"/>
          <ac:spMkLst>
            <pc:docMk/>
            <pc:sldMk cId="1000239130" sldId="436"/>
            <ac:spMk id="13" creationId="{FCE10B4A-D9EB-B051-47AE-F27D1783DB60}"/>
          </ac:spMkLst>
        </pc:spChg>
        <pc:spChg chg="add mod">
          <ac:chgData name="Tom Clapp" userId="75f020d0-747c-4e47-bd24-3789db27b259" providerId="ADAL" clId="{A275D75C-0994-9C49-9C57-A17144990843}" dt="2022-04-28T21:09:41.909" v="477"/>
          <ac:spMkLst>
            <pc:docMk/>
            <pc:sldMk cId="1000239130" sldId="436"/>
            <ac:spMk id="15" creationId="{7044AB70-E75F-6195-704D-C1EE7CD8EB9A}"/>
          </ac:spMkLst>
        </pc:spChg>
        <pc:spChg chg="mod">
          <ac:chgData name="Tom Clapp" userId="75f020d0-747c-4e47-bd24-3789db27b259" providerId="ADAL" clId="{A275D75C-0994-9C49-9C57-A17144990843}" dt="2022-04-24T21:06:02.403" v="136" actId="207"/>
          <ac:spMkLst>
            <pc:docMk/>
            <pc:sldMk cId="1000239130" sldId="436"/>
            <ac:spMk id="20" creationId="{E52135B8-90F1-874A-99BE-031D986A0A2F}"/>
          </ac:spMkLst>
        </pc:spChg>
        <pc:spChg chg="mod">
          <ac:chgData name="Tom Clapp" userId="75f020d0-747c-4e47-bd24-3789db27b259" providerId="ADAL" clId="{A275D75C-0994-9C49-9C57-A17144990843}" dt="2022-04-24T21:05:54.353" v="135" actId="207"/>
          <ac:spMkLst>
            <pc:docMk/>
            <pc:sldMk cId="1000239130" sldId="436"/>
            <ac:spMk id="23" creationId="{DD5F1662-65BB-D746-B87E-93324968F06C}"/>
          </ac:spMkLst>
        </pc:spChg>
        <pc:picChg chg="add del">
          <ac:chgData name="Tom Clapp" userId="75f020d0-747c-4e47-bd24-3789db27b259" providerId="ADAL" clId="{A275D75C-0994-9C49-9C57-A17144990843}" dt="2022-04-28T21:08:58.678" v="471"/>
          <ac:picMkLst>
            <pc:docMk/>
            <pc:sldMk cId="1000239130" sldId="436"/>
            <ac:picMk id="2" creationId="{C0B85E3D-A9D4-C3CF-6D70-14AF708B72A3}"/>
          </ac:picMkLst>
        </pc:picChg>
        <pc:picChg chg="add del mod ord modVis">
          <ac:chgData name="Tom Clapp" userId="75f020d0-747c-4e47-bd24-3789db27b259" providerId="ADAL" clId="{A275D75C-0994-9C49-9C57-A17144990843}" dt="2022-05-01T17:35:06.587" v="527" actId="478"/>
          <ac:picMkLst>
            <pc:docMk/>
            <pc:sldMk cId="1000239130" sldId="436"/>
            <ac:picMk id="3" creationId="{8B8FBC76-0C68-3B18-57D1-451E75878204}"/>
          </ac:picMkLst>
        </pc:picChg>
        <pc:picChg chg="add mod ord">
          <ac:chgData name="Tom Clapp" userId="75f020d0-747c-4e47-bd24-3789db27b259" providerId="ADAL" clId="{A275D75C-0994-9C49-9C57-A17144990843}" dt="2022-04-28T21:35:11.388" v="522" actId="14826"/>
          <ac:picMkLst>
            <pc:docMk/>
            <pc:sldMk cId="1000239130" sldId="436"/>
            <ac:picMk id="5" creationId="{16B9EEC6-65D6-C021-37C4-1BE9F61C5DAF}"/>
          </ac:picMkLst>
        </pc:picChg>
        <pc:picChg chg="add del mod">
          <ac:chgData name="Tom Clapp" userId="75f020d0-747c-4e47-bd24-3789db27b259" providerId="ADAL" clId="{A275D75C-0994-9C49-9C57-A17144990843}" dt="2022-04-24T21:08:04.825" v="147" actId="478"/>
          <ac:picMkLst>
            <pc:docMk/>
            <pc:sldMk cId="1000239130" sldId="436"/>
            <ac:picMk id="5" creationId="{BD40950A-3E7C-439C-0F5E-514BF4309D27}"/>
          </ac:picMkLst>
        </pc:picChg>
        <pc:picChg chg="del">
          <ac:chgData name="Tom Clapp" userId="75f020d0-747c-4e47-bd24-3789db27b259" providerId="ADAL" clId="{A275D75C-0994-9C49-9C57-A17144990843}" dt="2022-04-28T21:09:25.143" v="474" actId="478"/>
          <ac:picMkLst>
            <pc:docMk/>
            <pc:sldMk cId="1000239130" sldId="436"/>
            <ac:picMk id="9" creationId="{ED41F52B-EDCD-D8CC-865E-DC5631674D52}"/>
          </ac:picMkLst>
        </pc:picChg>
        <pc:picChg chg="add del mod">
          <ac:chgData name="Tom Clapp" userId="75f020d0-747c-4e47-bd24-3789db27b259" providerId="ADAL" clId="{A275D75C-0994-9C49-9C57-A17144990843}" dt="2022-04-28T20:57:14.428" v="463" actId="478"/>
          <ac:picMkLst>
            <pc:docMk/>
            <pc:sldMk cId="1000239130" sldId="436"/>
            <ac:picMk id="12" creationId="{4F4782A9-B630-87F2-AEA5-423C10984B84}"/>
          </ac:picMkLst>
        </pc:picChg>
        <pc:picChg chg="add del mod">
          <ac:chgData name="Tom Clapp" userId="75f020d0-747c-4e47-bd24-3789db27b259" providerId="ADAL" clId="{A275D75C-0994-9C49-9C57-A17144990843}" dt="2022-04-28T21:09:32.061" v="476" actId="478"/>
          <ac:picMkLst>
            <pc:docMk/>
            <pc:sldMk cId="1000239130" sldId="436"/>
            <ac:picMk id="14" creationId="{802183A9-595F-005C-F843-5741E7E5704C}"/>
          </ac:picMkLst>
        </pc:picChg>
        <pc:picChg chg="add mod">
          <ac:chgData name="Tom Clapp" userId="75f020d0-747c-4e47-bd24-3789db27b259" providerId="ADAL" clId="{A275D75C-0994-9C49-9C57-A17144990843}" dt="2022-04-28T21:09:41.909" v="477"/>
          <ac:picMkLst>
            <pc:docMk/>
            <pc:sldMk cId="1000239130" sldId="436"/>
            <ac:picMk id="17" creationId="{11805D74-6F6D-3B18-1F53-867C5340CAB4}"/>
          </ac:picMkLst>
        </pc:picChg>
      </pc:sldChg>
      <pc:sldChg chg="addSp delSp modSp add mod">
        <pc:chgData name="Tom Clapp" userId="75f020d0-747c-4e47-bd24-3789db27b259" providerId="ADAL" clId="{A275D75C-0994-9C49-9C57-A17144990843}" dt="2022-05-01T17:36:16.131" v="535" actId="688"/>
        <pc:sldMkLst>
          <pc:docMk/>
          <pc:sldMk cId="2517169179" sldId="437"/>
        </pc:sldMkLst>
        <pc:spChg chg="mod">
          <ac:chgData name="Tom Clapp" userId="75f020d0-747c-4e47-bd24-3789db27b259" providerId="ADAL" clId="{A275D75C-0994-9C49-9C57-A17144990843}" dt="2022-04-28T16:02:04.381" v="234" actId="207"/>
          <ac:spMkLst>
            <pc:docMk/>
            <pc:sldMk cId="2517169179" sldId="437"/>
            <ac:spMk id="7" creationId="{8A2D963F-0F8F-5244-99A9-A6D576FC049D}"/>
          </ac:spMkLst>
        </pc:spChg>
        <pc:spChg chg="mod">
          <ac:chgData name="Tom Clapp" userId="75f020d0-747c-4e47-bd24-3789db27b259" providerId="ADAL" clId="{A275D75C-0994-9C49-9C57-A17144990843}" dt="2022-04-28T16:02:09.218" v="235" actId="207"/>
          <ac:spMkLst>
            <pc:docMk/>
            <pc:sldMk cId="2517169179" sldId="437"/>
            <ac:spMk id="8" creationId="{5F484C28-18B8-BA43-A60B-D8FCE687B79C}"/>
          </ac:spMkLst>
        </pc:spChg>
        <pc:spChg chg="mod">
          <ac:chgData name="Tom Clapp" userId="75f020d0-747c-4e47-bd24-3789db27b259" providerId="ADAL" clId="{A275D75C-0994-9C49-9C57-A17144990843}" dt="2022-04-28T16:01:59.144" v="233" actId="207"/>
          <ac:spMkLst>
            <pc:docMk/>
            <pc:sldMk cId="2517169179" sldId="437"/>
            <ac:spMk id="9" creationId="{D45FDF2E-3B9C-4249-AB06-6AC9A8DF64BD}"/>
          </ac:spMkLst>
        </pc:spChg>
        <pc:spChg chg="mod modVis">
          <ac:chgData name="Tom Clapp" userId="75f020d0-747c-4e47-bd24-3789db27b259" providerId="ADAL" clId="{A275D75C-0994-9C49-9C57-A17144990843}" dt="2022-04-28T20:47:41.444" v="399" actId="14429"/>
          <ac:spMkLst>
            <pc:docMk/>
            <pc:sldMk cId="2517169179" sldId="437"/>
            <ac:spMk id="17" creationId="{A56F2828-939F-E54A-BCFE-20210A4CEEAA}"/>
          </ac:spMkLst>
        </pc:spChg>
        <pc:spChg chg="add del mod">
          <ac:chgData name="Tom Clapp" userId="75f020d0-747c-4e47-bd24-3789db27b259" providerId="ADAL" clId="{A275D75C-0994-9C49-9C57-A17144990843}" dt="2022-04-28T20:45:15.705" v="390" actId="478"/>
          <ac:spMkLst>
            <pc:docMk/>
            <pc:sldMk cId="2517169179" sldId="437"/>
            <ac:spMk id="24" creationId="{99BACF1E-FD46-495F-886B-2CE98D148CBB}"/>
          </ac:spMkLst>
        </pc:spChg>
        <pc:spChg chg="mod">
          <ac:chgData name="Tom Clapp" userId="75f020d0-747c-4e47-bd24-3789db27b259" providerId="ADAL" clId="{A275D75C-0994-9C49-9C57-A17144990843}" dt="2022-05-01T17:36:16.131" v="535" actId="688"/>
          <ac:spMkLst>
            <pc:docMk/>
            <pc:sldMk cId="2517169179" sldId="437"/>
            <ac:spMk id="25" creationId="{CE431FAB-8C5C-CB40-AAD1-5E9AA8EC4FDF}"/>
          </ac:spMkLst>
        </pc:spChg>
        <pc:spChg chg="add del">
          <ac:chgData name="Tom Clapp" userId="75f020d0-747c-4e47-bd24-3789db27b259" providerId="ADAL" clId="{A275D75C-0994-9C49-9C57-A17144990843}" dt="2022-04-28T20:46:02.269" v="392" actId="478"/>
          <ac:spMkLst>
            <pc:docMk/>
            <pc:sldMk cId="2517169179" sldId="437"/>
            <ac:spMk id="26" creationId="{98375A44-2C7F-8F84-94BF-4AD2340477F8}"/>
          </ac:spMkLst>
        </pc:spChg>
        <pc:picChg chg="add del mod">
          <ac:chgData name="Tom Clapp" userId="75f020d0-747c-4e47-bd24-3789db27b259" providerId="ADAL" clId="{A275D75C-0994-9C49-9C57-A17144990843}" dt="2022-04-28T18:21:34.165" v="265" actId="478"/>
          <ac:picMkLst>
            <pc:docMk/>
            <pc:sldMk cId="2517169179" sldId="437"/>
            <ac:picMk id="2" creationId="{12E941B1-0F51-2362-AE3B-6C2BC2200CB6}"/>
          </ac:picMkLst>
        </pc:picChg>
        <pc:picChg chg="add del">
          <ac:chgData name="Tom Clapp" userId="75f020d0-747c-4e47-bd24-3789db27b259" providerId="ADAL" clId="{A275D75C-0994-9C49-9C57-A17144990843}" dt="2022-04-28T18:22:44.801" v="276" actId="478"/>
          <ac:picMkLst>
            <pc:docMk/>
            <pc:sldMk cId="2517169179" sldId="437"/>
            <ac:picMk id="3" creationId="{0CD46FA8-8AB4-684D-7A09-33906F2FAA8C}"/>
          </ac:picMkLst>
        </pc:picChg>
        <pc:picChg chg="add del mod">
          <ac:chgData name="Tom Clapp" userId="75f020d0-747c-4e47-bd24-3789db27b259" providerId="ADAL" clId="{A275D75C-0994-9C49-9C57-A17144990843}" dt="2022-04-28T18:35:07.874" v="337" actId="478"/>
          <ac:picMkLst>
            <pc:docMk/>
            <pc:sldMk cId="2517169179" sldId="437"/>
            <ac:picMk id="4" creationId="{CC8B7676-A50F-E975-293E-F8BDA952464A}"/>
          </ac:picMkLst>
        </pc:picChg>
        <pc:picChg chg="del">
          <ac:chgData name="Tom Clapp" userId="75f020d0-747c-4e47-bd24-3789db27b259" providerId="ADAL" clId="{A275D75C-0994-9C49-9C57-A17144990843}" dt="2022-04-28T16:01:46.329" v="232" actId="478"/>
          <ac:picMkLst>
            <pc:docMk/>
            <pc:sldMk cId="2517169179" sldId="437"/>
            <ac:picMk id="6" creationId="{C3B81F3E-D417-6F47-9C64-2228EA1B4654}"/>
          </ac:picMkLst>
        </pc:picChg>
        <pc:picChg chg="mod modVis">
          <ac:chgData name="Tom Clapp" userId="75f020d0-747c-4e47-bd24-3789db27b259" providerId="ADAL" clId="{A275D75C-0994-9C49-9C57-A17144990843}" dt="2022-04-28T20:50:19.320" v="429" actId="14429"/>
          <ac:picMkLst>
            <pc:docMk/>
            <pc:sldMk cId="2517169179" sldId="437"/>
            <ac:picMk id="10" creationId="{5F8ABD5C-140C-C06D-485C-1B26CF6AE192}"/>
          </ac:picMkLst>
        </pc:picChg>
        <pc:picChg chg="add del mod">
          <ac:chgData name="Tom Clapp" userId="75f020d0-747c-4e47-bd24-3789db27b259" providerId="ADAL" clId="{A275D75C-0994-9C49-9C57-A17144990843}" dt="2022-04-28T18:21:36.153" v="266" actId="478"/>
          <ac:picMkLst>
            <pc:docMk/>
            <pc:sldMk cId="2517169179" sldId="437"/>
            <ac:picMk id="11" creationId="{33A25E7F-0908-515C-0AB5-AAA7C4626F36}"/>
          </ac:picMkLst>
        </pc:picChg>
        <pc:picChg chg="add del mod">
          <ac:chgData name="Tom Clapp" userId="75f020d0-747c-4e47-bd24-3789db27b259" providerId="ADAL" clId="{A275D75C-0994-9C49-9C57-A17144990843}" dt="2022-04-28T18:21:37.905" v="267" actId="478"/>
          <ac:picMkLst>
            <pc:docMk/>
            <pc:sldMk cId="2517169179" sldId="437"/>
            <ac:picMk id="12" creationId="{BA9748C4-88DC-BFB5-453F-1B788FBE6E4E}"/>
          </ac:picMkLst>
        </pc:picChg>
        <pc:picChg chg="add del mod">
          <ac:chgData name="Tom Clapp" userId="75f020d0-747c-4e47-bd24-3789db27b259" providerId="ADAL" clId="{A275D75C-0994-9C49-9C57-A17144990843}" dt="2022-04-28T18:21:38.946" v="268" actId="478"/>
          <ac:picMkLst>
            <pc:docMk/>
            <pc:sldMk cId="2517169179" sldId="437"/>
            <ac:picMk id="13" creationId="{E9330273-87F5-B1B4-2723-E4F7AD5934A0}"/>
          </ac:picMkLst>
        </pc:picChg>
        <pc:picChg chg="add del mod">
          <ac:chgData name="Tom Clapp" userId="75f020d0-747c-4e47-bd24-3789db27b259" providerId="ADAL" clId="{A275D75C-0994-9C49-9C57-A17144990843}" dt="2022-04-28T18:21:43.191" v="272" actId="478"/>
          <ac:picMkLst>
            <pc:docMk/>
            <pc:sldMk cId="2517169179" sldId="437"/>
            <ac:picMk id="14" creationId="{80F9EB0A-2E6B-0929-34E1-1EAD21944C05}"/>
          </ac:picMkLst>
        </pc:picChg>
        <pc:picChg chg="add del mod">
          <ac:chgData name="Tom Clapp" userId="75f020d0-747c-4e47-bd24-3789db27b259" providerId="ADAL" clId="{A275D75C-0994-9C49-9C57-A17144990843}" dt="2022-04-28T18:21:42.510" v="271" actId="478"/>
          <ac:picMkLst>
            <pc:docMk/>
            <pc:sldMk cId="2517169179" sldId="437"/>
            <ac:picMk id="15" creationId="{00948890-889D-6FA1-E173-F81EC2EA802A}"/>
          </ac:picMkLst>
        </pc:picChg>
        <pc:picChg chg="add del mod">
          <ac:chgData name="Tom Clapp" userId="75f020d0-747c-4e47-bd24-3789db27b259" providerId="ADAL" clId="{A275D75C-0994-9C49-9C57-A17144990843}" dt="2022-04-28T18:21:41.423" v="270" actId="478"/>
          <ac:picMkLst>
            <pc:docMk/>
            <pc:sldMk cId="2517169179" sldId="437"/>
            <ac:picMk id="16" creationId="{CF19FB66-57F9-6F08-7F7D-30E2F1F41840}"/>
          </ac:picMkLst>
        </pc:picChg>
        <pc:picChg chg="add del mod">
          <ac:chgData name="Tom Clapp" userId="75f020d0-747c-4e47-bd24-3789db27b259" providerId="ADAL" clId="{A275D75C-0994-9C49-9C57-A17144990843}" dt="2022-04-28T18:21:40.094" v="269" actId="478"/>
          <ac:picMkLst>
            <pc:docMk/>
            <pc:sldMk cId="2517169179" sldId="437"/>
            <ac:picMk id="18" creationId="{70FFDA65-A246-DC1A-92F4-2ADF85322668}"/>
          </ac:picMkLst>
        </pc:picChg>
        <pc:picChg chg="add del mod">
          <ac:chgData name="Tom Clapp" userId="75f020d0-747c-4e47-bd24-3789db27b259" providerId="ADAL" clId="{A275D75C-0994-9C49-9C57-A17144990843}" dt="2022-04-28T18:21:44.566" v="273" actId="478"/>
          <ac:picMkLst>
            <pc:docMk/>
            <pc:sldMk cId="2517169179" sldId="437"/>
            <ac:picMk id="19" creationId="{EAB75EE7-AD90-E9FA-A991-BF842631A3DE}"/>
          </ac:picMkLst>
        </pc:picChg>
        <pc:picChg chg="add del mod">
          <ac:chgData name="Tom Clapp" userId="75f020d0-747c-4e47-bd24-3789db27b259" providerId="ADAL" clId="{A275D75C-0994-9C49-9C57-A17144990843}" dt="2022-04-28T18:21:45.791" v="274" actId="478"/>
          <ac:picMkLst>
            <pc:docMk/>
            <pc:sldMk cId="2517169179" sldId="437"/>
            <ac:picMk id="20" creationId="{8F61ED36-BFDA-7D3D-7458-841FFA80DEFF}"/>
          </ac:picMkLst>
        </pc:picChg>
        <pc:picChg chg="add del mod">
          <ac:chgData name="Tom Clapp" userId="75f020d0-747c-4e47-bd24-3789db27b259" providerId="ADAL" clId="{A275D75C-0994-9C49-9C57-A17144990843}" dt="2022-04-28T18:23:46.742" v="279" actId="478"/>
          <ac:picMkLst>
            <pc:docMk/>
            <pc:sldMk cId="2517169179" sldId="437"/>
            <ac:picMk id="21" creationId="{529245BE-795F-0ADE-EF61-04B7525A213D}"/>
          </ac:picMkLst>
        </pc:picChg>
        <pc:picChg chg="add del mod modVis">
          <ac:chgData name="Tom Clapp" userId="75f020d0-747c-4e47-bd24-3789db27b259" providerId="ADAL" clId="{A275D75C-0994-9C49-9C57-A17144990843}" dt="2022-05-01T17:36:16.131" v="535" actId="688"/>
          <ac:picMkLst>
            <pc:docMk/>
            <pc:sldMk cId="2517169179" sldId="437"/>
            <ac:picMk id="22" creationId="{34BE0DBD-9569-79F0-E9A8-46775FB5D191}"/>
          </ac:picMkLst>
        </pc:picChg>
        <pc:picChg chg="add del mod ord modVis">
          <ac:chgData name="Tom Clapp" userId="75f020d0-747c-4e47-bd24-3789db27b259" providerId="ADAL" clId="{A275D75C-0994-9C49-9C57-A17144990843}" dt="2022-04-28T21:33:08.169" v="515" actId="478"/>
          <ac:picMkLst>
            <pc:docMk/>
            <pc:sldMk cId="2517169179" sldId="437"/>
            <ac:picMk id="23" creationId="{2D27ABA4-7E62-4CAB-9E6D-7616379FE5A9}"/>
          </ac:picMkLst>
        </pc:picChg>
        <pc:picChg chg="add del mod ord">
          <ac:chgData name="Tom Clapp" userId="75f020d0-747c-4e47-bd24-3789db27b259" providerId="ADAL" clId="{A275D75C-0994-9C49-9C57-A17144990843}" dt="2022-04-28T21:33:08.169" v="515" actId="478"/>
          <ac:picMkLst>
            <pc:docMk/>
            <pc:sldMk cId="2517169179" sldId="437"/>
            <ac:picMk id="27" creationId="{1A0083EE-7C00-0930-437F-7BBC12ECB62B}"/>
          </ac:picMkLst>
        </pc:picChg>
        <pc:picChg chg="add del mod ord">
          <ac:chgData name="Tom Clapp" userId="75f020d0-747c-4e47-bd24-3789db27b259" providerId="ADAL" clId="{A275D75C-0994-9C49-9C57-A17144990843}" dt="2022-04-28T21:33:08.169" v="515" actId="478"/>
          <ac:picMkLst>
            <pc:docMk/>
            <pc:sldMk cId="2517169179" sldId="437"/>
            <ac:picMk id="28" creationId="{BA75D623-C901-9CC5-36E1-4E605C6823D8}"/>
          </ac:picMkLst>
        </pc:picChg>
        <pc:picChg chg="add del mod ord">
          <ac:chgData name="Tom Clapp" userId="75f020d0-747c-4e47-bd24-3789db27b259" providerId="ADAL" clId="{A275D75C-0994-9C49-9C57-A17144990843}" dt="2022-04-28T21:33:08.169" v="515" actId="478"/>
          <ac:picMkLst>
            <pc:docMk/>
            <pc:sldMk cId="2517169179" sldId="437"/>
            <ac:picMk id="29" creationId="{8D2840B1-8372-A0E9-4840-1373309D06F5}"/>
          </ac:picMkLst>
        </pc:picChg>
        <pc:picChg chg="add del mod ord">
          <ac:chgData name="Tom Clapp" userId="75f020d0-747c-4e47-bd24-3789db27b259" providerId="ADAL" clId="{A275D75C-0994-9C49-9C57-A17144990843}" dt="2022-04-28T21:33:08.169" v="515" actId="478"/>
          <ac:picMkLst>
            <pc:docMk/>
            <pc:sldMk cId="2517169179" sldId="437"/>
            <ac:picMk id="30" creationId="{1F1880E3-4AC7-2729-7503-3FD07A566C8F}"/>
          </ac:picMkLst>
        </pc:picChg>
        <pc:picChg chg="add del mod ord">
          <ac:chgData name="Tom Clapp" userId="75f020d0-747c-4e47-bd24-3789db27b259" providerId="ADAL" clId="{A275D75C-0994-9C49-9C57-A17144990843}" dt="2022-04-28T21:33:08.169" v="515" actId="478"/>
          <ac:picMkLst>
            <pc:docMk/>
            <pc:sldMk cId="2517169179" sldId="437"/>
            <ac:picMk id="31" creationId="{530D93D6-5861-C25F-59A6-DE75B2B7ACE9}"/>
          </ac:picMkLst>
        </pc:picChg>
        <pc:picChg chg="add del mod ord">
          <ac:chgData name="Tom Clapp" userId="75f020d0-747c-4e47-bd24-3789db27b259" providerId="ADAL" clId="{A275D75C-0994-9C49-9C57-A17144990843}" dt="2022-04-28T21:33:08.169" v="515" actId="478"/>
          <ac:picMkLst>
            <pc:docMk/>
            <pc:sldMk cId="2517169179" sldId="437"/>
            <ac:picMk id="32" creationId="{63E8BF5E-A979-098A-AC79-5E7D867F840A}"/>
          </ac:picMkLst>
        </pc:picChg>
        <pc:picChg chg="add del mod">
          <ac:chgData name="Tom Clapp" userId="75f020d0-747c-4e47-bd24-3789db27b259" providerId="ADAL" clId="{A275D75C-0994-9C49-9C57-A17144990843}" dt="2022-04-28T20:50:33.941" v="431"/>
          <ac:picMkLst>
            <pc:docMk/>
            <pc:sldMk cId="2517169179" sldId="437"/>
            <ac:picMk id="33" creationId="{BF73D96E-62E1-FDE0-FD16-6994B78BA12A}"/>
          </ac:picMkLst>
        </pc:picChg>
        <pc:picChg chg="add del mod">
          <ac:chgData name="Tom Clapp" userId="75f020d0-747c-4e47-bd24-3789db27b259" providerId="ADAL" clId="{A275D75C-0994-9C49-9C57-A17144990843}" dt="2022-04-28T20:50:33.941" v="431"/>
          <ac:picMkLst>
            <pc:docMk/>
            <pc:sldMk cId="2517169179" sldId="437"/>
            <ac:picMk id="34" creationId="{8455673E-4E93-1109-31D2-3B3639EBFAC0}"/>
          </ac:picMkLst>
        </pc:picChg>
        <pc:picChg chg="add del mod">
          <ac:chgData name="Tom Clapp" userId="75f020d0-747c-4e47-bd24-3789db27b259" providerId="ADAL" clId="{A275D75C-0994-9C49-9C57-A17144990843}" dt="2022-04-28T20:50:33.941" v="431"/>
          <ac:picMkLst>
            <pc:docMk/>
            <pc:sldMk cId="2517169179" sldId="437"/>
            <ac:picMk id="35" creationId="{05972EE7-B39D-426D-AD44-243D2CCD2E50}"/>
          </ac:picMkLst>
        </pc:picChg>
        <pc:picChg chg="add del mod">
          <ac:chgData name="Tom Clapp" userId="75f020d0-747c-4e47-bd24-3789db27b259" providerId="ADAL" clId="{A275D75C-0994-9C49-9C57-A17144990843}" dt="2022-04-28T20:50:33.941" v="431"/>
          <ac:picMkLst>
            <pc:docMk/>
            <pc:sldMk cId="2517169179" sldId="437"/>
            <ac:picMk id="36" creationId="{04118ADD-E9D2-AE38-C0F3-04718696B7AB}"/>
          </ac:picMkLst>
        </pc:picChg>
        <pc:picChg chg="add del mod ord">
          <ac:chgData name="Tom Clapp" userId="75f020d0-747c-4e47-bd24-3789db27b259" providerId="ADAL" clId="{A275D75C-0994-9C49-9C57-A17144990843}" dt="2022-04-28T21:33:08.169" v="515" actId="478"/>
          <ac:picMkLst>
            <pc:docMk/>
            <pc:sldMk cId="2517169179" sldId="437"/>
            <ac:picMk id="37" creationId="{42560BED-A258-10CC-7DBE-319B2F2F1C5D}"/>
          </ac:picMkLst>
        </pc:picChg>
        <pc:picChg chg="add del mod ord">
          <ac:chgData name="Tom Clapp" userId="75f020d0-747c-4e47-bd24-3789db27b259" providerId="ADAL" clId="{A275D75C-0994-9C49-9C57-A17144990843}" dt="2022-04-28T21:33:08.169" v="515" actId="478"/>
          <ac:picMkLst>
            <pc:docMk/>
            <pc:sldMk cId="2517169179" sldId="437"/>
            <ac:picMk id="38" creationId="{3BA56F34-6FD7-AE32-1251-576CE99C9B4D}"/>
          </ac:picMkLst>
        </pc:picChg>
        <pc:picChg chg="add mod ord">
          <ac:chgData name="Tom Clapp" userId="75f020d0-747c-4e47-bd24-3789db27b259" providerId="ADAL" clId="{A275D75C-0994-9C49-9C57-A17144990843}" dt="2022-05-01T17:36:16.131" v="535" actId="688"/>
          <ac:picMkLst>
            <pc:docMk/>
            <pc:sldMk cId="2517169179" sldId="437"/>
            <ac:picMk id="39" creationId="{296BBF4D-5E0F-729C-F4F8-8F4524CE96DB}"/>
          </ac:picMkLst>
        </pc:picChg>
        <pc:picChg chg="add mod ord">
          <ac:chgData name="Tom Clapp" userId="75f020d0-747c-4e47-bd24-3789db27b259" providerId="ADAL" clId="{A275D75C-0994-9C49-9C57-A17144990843}" dt="2022-05-01T17:36:16.131" v="535" actId="688"/>
          <ac:picMkLst>
            <pc:docMk/>
            <pc:sldMk cId="2517169179" sldId="437"/>
            <ac:picMk id="40" creationId="{0885A00F-2050-FD09-430D-292B82F3516D}"/>
          </ac:picMkLst>
        </pc:picChg>
        <pc:picChg chg="add mod ord">
          <ac:chgData name="Tom Clapp" userId="75f020d0-747c-4e47-bd24-3789db27b259" providerId="ADAL" clId="{A275D75C-0994-9C49-9C57-A17144990843}" dt="2022-05-01T17:36:16.131" v="535" actId="688"/>
          <ac:picMkLst>
            <pc:docMk/>
            <pc:sldMk cId="2517169179" sldId="437"/>
            <ac:picMk id="41" creationId="{14787FC1-FCAD-87CF-E1EB-F10CE41203A4}"/>
          </ac:picMkLst>
        </pc:picChg>
        <pc:picChg chg="add mod ord">
          <ac:chgData name="Tom Clapp" userId="75f020d0-747c-4e47-bd24-3789db27b259" providerId="ADAL" clId="{A275D75C-0994-9C49-9C57-A17144990843}" dt="2022-05-01T17:36:16.131" v="535" actId="688"/>
          <ac:picMkLst>
            <pc:docMk/>
            <pc:sldMk cId="2517169179" sldId="437"/>
            <ac:picMk id="42" creationId="{0181C598-BBB7-695A-EC6B-C152C138774F}"/>
          </ac:picMkLst>
        </pc:picChg>
        <pc:picChg chg="add mod ord">
          <ac:chgData name="Tom Clapp" userId="75f020d0-747c-4e47-bd24-3789db27b259" providerId="ADAL" clId="{A275D75C-0994-9C49-9C57-A17144990843}" dt="2022-05-01T17:36:16.131" v="535" actId="688"/>
          <ac:picMkLst>
            <pc:docMk/>
            <pc:sldMk cId="2517169179" sldId="437"/>
            <ac:picMk id="43" creationId="{91714124-390D-C8D4-CE3F-0FCBBE94F87D}"/>
          </ac:picMkLst>
        </pc:picChg>
        <pc:picChg chg="add mod ord">
          <ac:chgData name="Tom Clapp" userId="75f020d0-747c-4e47-bd24-3789db27b259" providerId="ADAL" clId="{A275D75C-0994-9C49-9C57-A17144990843}" dt="2022-05-01T17:36:16.131" v="535" actId="688"/>
          <ac:picMkLst>
            <pc:docMk/>
            <pc:sldMk cId="2517169179" sldId="437"/>
            <ac:picMk id="44" creationId="{2A5074CB-295B-81A1-F41E-419A1F92FB4C}"/>
          </ac:picMkLst>
        </pc:picChg>
        <pc:picChg chg="add mod ord">
          <ac:chgData name="Tom Clapp" userId="75f020d0-747c-4e47-bd24-3789db27b259" providerId="ADAL" clId="{A275D75C-0994-9C49-9C57-A17144990843}" dt="2022-05-01T17:36:16.131" v="535" actId="688"/>
          <ac:picMkLst>
            <pc:docMk/>
            <pc:sldMk cId="2517169179" sldId="437"/>
            <ac:picMk id="45" creationId="{4E4051FB-09A3-830D-B5B3-2E0988A259B8}"/>
          </ac:picMkLst>
        </pc:picChg>
        <pc:picChg chg="add mod ord">
          <ac:chgData name="Tom Clapp" userId="75f020d0-747c-4e47-bd24-3789db27b259" providerId="ADAL" clId="{A275D75C-0994-9C49-9C57-A17144990843}" dt="2022-05-01T17:36:16.131" v="535" actId="688"/>
          <ac:picMkLst>
            <pc:docMk/>
            <pc:sldMk cId="2517169179" sldId="437"/>
            <ac:picMk id="46" creationId="{AB50E69A-6DBC-8A61-C317-93CE8387AC1D}"/>
          </ac:picMkLst>
        </pc:picChg>
        <pc:picChg chg="add mod ord">
          <ac:chgData name="Tom Clapp" userId="75f020d0-747c-4e47-bd24-3789db27b259" providerId="ADAL" clId="{A275D75C-0994-9C49-9C57-A17144990843}" dt="2022-05-01T17:36:16.131" v="535" actId="688"/>
          <ac:picMkLst>
            <pc:docMk/>
            <pc:sldMk cId="2517169179" sldId="437"/>
            <ac:picMk id="47" creationId="{F628C225-06D9-597B-ED30-4876214DED73}"/>
          </ac:picMkLst>
        </pc:picChg>
      </pc:sldChg>
      <pc:sldChg chg="addSp delSp modSp add del mod">
        <pc:chgData name="Tom Clapp" userId="75f020d0-747c-4e47-bd24-3789db27b259" providerId="ADAL" clId="{A275D75C-0994-9C49-9C57-A17144990843}" dt="2022-04-28T16:00:58.381" v="223" actId="2696"/>
        <pc:sldMkLst>
          <pc:docMk/>
          <pc:sldMk cId="2393606867" sldId="438"/>
        </pc:sldMkLst>
        <pc:picChg chg="add del mod">
          <ac:chgData name="Tom Clapp" userId="75f020d0-747c-4e47-bd24-3789db27b259" providerId="ADAL" clId="{A275D75C-0994-9C49-9C57-A17144990843}" dt="2022-04-28T15:59:31.872" v="215" actId="478"/>
          <ac:picMkLst>
            <pc:docMk/>
            <pc:sldMk cId="2393606867" sldId="438"/>
            <ac:picMk id="2" creationId="{B64A24D1-6964-FD2C-9BB2-C6C44BA2A342}"/>
          </ac:picMkLst>
        </pc:picChg>
        <pc:picChg chg="add mod">
          <ac:chgData name="Tom Clapp" userId="75f020d0-747c-4e47-bd24-3789db27b259" providerId="ADAL" clId="{A275D75C-0994-9C49-9C57-A17144990843}" dt="2022-04-28T16:00:05.254" v="222" actId="1076"/>
          <ac:picMkLst>
            <pc:docMk/>
            <pc:sldMk cId="2393606867" sldId="438"/>
            <ac:picMk id="3" creationId="{26C8136D-915D-32AA-8E92-B6B980A97C2B}"/>
          </ac:picMkLst>
        </pc:picChg>
        <pc:picChg chg="del">
          <ac:chgData name="Tom Clapp" userId="75f020d0-747c-4e47-bd24-3789db27b259" providerId="ADAL" clId="{A275D75C-0994-9C49-9C57-A17144990843}" dt="2022-04-28T15:50:20.573" v="201" actId="478"/>
          <ac:picMkLst>
            <pc:docMk/>
            <pc:sldMk cId="2393606867" sldId="438"/>
            <ac:picMk id="13" creationId="{B21F732B-2CB9-1AE8-FDAB-1D53BAB028A5}"/>
          </ac:picMkLst>
        </pc:picChg>
        <pc:picChg chg="del mod">
          <ac:chgData name="Tom Clapp" userId="75f020d0-747c-4e47-bd24-3789db27b259" providerId="ADAL" clId="{A275D75C-0994-9C49-9C57-A17144990843}" dt="2022-04-28T15:53:04.985" v="212" actId="21"/>
          <ac:picMkLst>
            <pc:docMk/>
            <pc:sldMk cId="2393606867" sldId="438"/>
            <ac:picMk id="15" creationId="{D46E9DD2-D87F-4F75-D063-9573A09B0886}"/>
          </ac:picMkLst>
        </pc:picChg>
      </pc:sldChg>
    </pc:docChg>
  </pc:docChgLst>
  <pc:docChgLst>
    <pc:chgData name="Tom Clapp" userId="75f020d0-747c-4e47-bd24-3789db27b259" providerId="ADAL" clId="{B7EE95DB-5F80-DD4F-9C74-38E29B47C23B}"/>
    <pc:docChg chg="undo redo custSel addSld delSld modSld sldOrd modSection">
      <pc:chgData name="Tom Clapp" userId="75f020d0-747c-4e47-bd24-3789db27b259" providerId="ADAL" clId="{B7EE95DB-5F80-DD4F-9C74-38E29B47C23B}" dt="2022-05-19T19:33:29.459" v="1229" actId="14100"/>
      <pc:docMkLst>
        <pc:docMk/>
      </pc:docMkLst>
      <pc:sldChg chg="del">
        <pc:chgData name="Tom Clapp" userId="75f020d0-747c-4e47-bd24-3789db27b259" providerId="ADAL" clId="{B7EE95DB-5F80-DD4F-9C74-38E29B47C23B}" dt="2022-05-11T18:56:25.353" v="0" actId="2696"/>
        <pc:sldMkLst>
          <pc:docMk/>
          <pc:sldMk cId="1715449509" sldId="259"/>
        </pc:sldMkLst>
      </pc:sldChg>
      <pc:sldChg chg="addSp delSp modSp mod">
        <pc:chgData name="Tom Clapp" userId="75f020d0-747c-4e47-bd24-3789db27b259" providerId="ADAL" clId="{B7EE95DB-5F80-DD4F-9C74-38E29B47C23B}" dt="2022-05-12T07:27:54.523" v="1213" actId="207"/>
        <pc:sldMkLst>
          <pc:docMk/>
          <pc:sldMk cId="2997823640" sldId="262"/>
        </pc:sldMkLst>
        <pc:spChg chg="add mod">
          <ac:chgData name="Tom Clapp" userId="75f020d0-747c-4e47-bd24-3789db27b259" providerId="ADAL" clId="{B7EE95DB-5F80-DD4F-9C74-38E29B47C23B}" dt="2022-05-11T19:43:02.460" v="276"/>
          <ac:spMkLst>
            <pc:docMk/>
            <pc:sldMk cId="2997823640" sldId="262"/>
            <ac:spMk id="3" creationId="{1EA055CD-49F8-3EC6-F06F-36EA057C8E75}"/>
          </ac:spMkLst>
        </pc:spChg>
        <pc:spChg chg="add mod">
          <ac:chgData name="Tom Clapp" userId="75f020d0-747c-4e47-bd24-3789db27b259" providerId="ADAL" clId="{B7EE95DB-5F80-DD4F-9C74-38E29B47C23B}" dt="2022-05-11T19:43:13.137" v="277" actId="571"/>
          <ac:spMkLst>
            <pc:docMk/>
            <pc:sldMk cId="2997823640" sldId="262"/>
            <ac:spMk id="12" creationId="{F110E510-A7B7-B258-3905-83AD64218659}"/>
          </ac:spMkLst>
        </pc:spChg>
        <pc:spChg chg="add mod">
          <ac:chgData name="Tom Clapp" userId="75f020d0-747c-4e47-bd24-3789db27b259" providerId="ADAL" clId="{B7EE95DB-5F80-DD4F-9C74-38E29B47C23B}" dt="2022-05-11T21:13:57.669" v="723"/>
          <ac:spMkLst>
            <pc:docMk/>
            <pc:sldMk cId="2997823640" sldId="262"/>
            <ac:spMk id="13" creationId="{EC83D8F4-CC16-D01E-C87C-53E304D84EE5}"/>
          </ac:spMkLst>
        </pc:spChg>
        <pc:spChg chg="del">
          <ac:chgData name="Tom Clapp" userId="75f020d0-747c-4e47-bd24-3789db27b259" providerId="ADAL" clId="{B7EE95DB-5F80-DD4F-9C74-38E29B47C23B}" dt="2022-05-11T19:17:32.982" v="195" actId="478"/>
          <ac:spMkLst>
            <pc:docMk/>
            <pc:sldMk cId="2997823640" sldId="262"/>
            <ac:spMk id="16" creationId="{7230BFA6-EFF1-8343-9D04-C770C19C9798}"/>
          </ac:spMkLst>
        </pc:spChg>
        <pc:spChg chg="del">
          <ac:chgData name="Tom Clapp" userId="75f020d0-747c-4e47-bd24-3789db27b259" providerId="ADAL" clId="{B7EE95DB-5F80-DD4F-9C74-38E29B47C23B}" dt="2022-05-11T21:08:14.948" v="696" actId="478"/>
          <ac:spMkLst>
            <pc:docMk/>
            <pc:sldMk cId="2997823640" sldId="262"/>
            <ac:spMk id="22" creationId="{CE431FAB-8C5C-CB40-AAD1-5E9AA8EC4FDF}"/>
          </ac:spMkLst>
        </pc:spChg>
        <pc:spChg chg="mod">
          <ac:chgData name="Tom Clapp" userId="75f020d0-747c-4e47-bd24-3789db27b259" providerId="ADAL" clId="{B7EE95DB-5F80-DD4F-9C74-38E29B47C23B}" dt="2022-05-12T07:27:54.523" v="1213" actId="207"/>
          <ac:spMkLst>
            <pc:docMk/>
            <pc:sldMk cId="2997823640" sldId="262"/>
            <ac:spMk id="23" creationId="{DD5F1662-65BB-D746-B87E-93324968F06C}"/>
          </ac:spMkLst>
        </pc:spChg>
        <pc:picChg chg="del">
          <ac:chgData name="Tom Clapp" userId="75f020d0-747c-4e47-bd24-3789db27b259" providerId="ADAL" clId="{B7EE95DB-5F80-DD4F-9C74-38E29B47C23B}" dt="2022-05-11T19:42:14.981" v="271" actId="478"/>
          <ac:picMkLst>
            <pc:docMk/>
            <pc:sldMk cId="2997823640" sldId="262"/>
            <ac:picMk id="2" creationId="{35936561-F58C-BC1C-9807-187E58AE2A41}"/>
          </ac:picMkLst>
        </pc:picChg>
        <pc:picChg chg="add mod">
          <ac:chgData name="Tom Clapp" userId="75f020d0-747c-4e47-bd24-3789db27b259" providerId="ADAL" clId="{B7EE95DB-5F80-DD4F-9C74-38E29B47C23B}" dt="2022-05-11T19:17:33.698" v="196"/>
          <ac:picMkLst>
            <pc:docMk/>
            <pc:sldMk cId="2997823640" sldId="262"/>
            <ac:picMk id="10" creationId="{38501693-9357-AE8D-02B4-36128880F910}"/>
          </ac:picMkLst>
        </pc:picChg>
        <pc:picChg chg="del">
          <ac:chgData name="Tom Clapp" userId="75f020d0-747c-4e47-bd24-3789db27b259" providerId="ADAL" clId="{B7EE95DB-5F80-DD4F-9C74-38E29B47C23B}" dt="2022-05-11T19:42:17.205" v="272" actId="478"/>
          <ac:picMkLst>
            <pc:docMk/>
            <pc:sldMk cId="2997823640" sldId="262"/>
            <ac:picMk id="11" creationId="{0FDF2DCD-AD41-DEF1-30CD-183E93670130}"/>
          </ac:picMkLst>
        </pc:picChg>
        <pc:picChg chg="add mod">
          <ac:chgData name="Tom Clapp" userId="75f020d0-747c-4e47-bd24-3789db27b259" providerId="ADAL" clId="{B7EE95DB-5F80-DD4F-9C74-38E29B47C23B}" dt="2022-05-12T06:54:06.280" v="1003" actId="1076"/>
          <ac:picMkLst>
            <pc:docMk/>
            <pc:sldMk cId="2997823640" sldId="262"/>
            <ac:picMk id="11" creationId="{B17362FF-2A02-5F56-145E-668B3BE57405}"/>
          </ac:picMkLst>
        </pc:picChg>
        <pc:picChg chg="add mod">
          <ac:chgData name="Tom Clapp" userId="75f020d0-747c-4e47-bd24-3789db27b259" providerId="ADAL" clId="{B7EE95DB-5F80-DD4F-9C74-38E29B47C23B}" dt="2022-05-12T06:54:06.280" v="1003" actId="1076"/>
          <ac:picMkLst>
            <pc:docMk/>
            <pc:sldMk cId="2997823640" sldId="262"/>
            <ac:picMk id="14" creationId="{5E890CAF-E9EC-496F-5F33-77385FF7FE95}"/>
          </ac:picMkLst>
        </pc:picChg>
        <pc:picChg chg="add mod">
          <ac:chgData name="Tom Clapp" userId="75f020d0-747c-4e47-bd24-3789db27b259" providerId="ADAL" clId="{B7EE95DB-5F80-DD4F-9C74-38E29B47C23B}" dt="2022-05-12T06:54:06.280" v="1003" actId="1076"/>
          <ac:picMkLst>
            <pc:docMk/>
            <pc:sldMk cId="2997823640" sldId="262"/>
            <ac:picMk id="15" creationId="{88D0DACF-77A1-85F3-3129-563AAC2F018E}"/>
          </ac:picMkLst>
        </pc:picChg>
        <pc:picChg chg="add mod">
          <ac:chgData name="Tom Clapp" userId="75f020d0-747c-4e47-bd24-3789db27b259" providerId="ADAL" clId="{B7EE95DB-5F80-DD4F-9C74-38E29B47C23B}" dt="2022-05-12T06:54:06.280" v="1003" actId="1076"/>
          <ac:picMkLst>
            <pc:docMk/>
            <pc:sldMk cId="2997823640" sldId="262"/>
            <ac:picMk id="16" creationId="{E4359511-8FCA-CA97-123A-4D42E445CCE9}"/>
          </ac:picMkLst>
        </pc:picChg>
        <pc:picChg chg="add mod">
          <ac:chgData name="Tom Clapp" userId="75f020d0-747c-4e47-bd24-3789db27b259" providerId="ADAL" clId="{B7EE95DB-5F80-DD4F-9C74-38E29B47C23B}" dt="2022-05-12T06:18:19.176" v="831"/>
          <ac:picMkLst>
            <pc:docMk/>
            <pc:sldMk cId="2997823640" sldId="262"/>
            <ac:picMk id="17" creationId="{6A55D342-5B5D-ABC8-5442-0BCAE97586AB}"/>
          </ac:picMkLst>
        </pc:picChg>
        <pc:picChg chg="add del mod">
          <ac:chgData name="Tom Clapp" userId="75f020d0-747c-4e47-bd24-3789db27b259" providerId="ADAL" clId="{B7EE95DB-5F80-DD4F-9C74-38E29B47C23B}" dt="2022-05-12T07:00:17.137" v="1052" actId="478"/>
          <ac:picMkLst>
            <pc:docMk/>
            <pc:sldMk cId="2997823640" sldId="262"/>
            <ac:picMk id="18" creationId="{E6CB6B02-3D95-DBE0-3338-64A7A0E5B094}"/>
          </ac:picMkLst>
        </pc:picChg>
        <pc:picChg chg="add del mod">
          <ac:chgData name="Tom Clapp" userId="75f020d0-747c-4e47-bd24-3789db27b259" providerId="ADAL" clId="{B7EE95DB-5F80-DD4F-9C74-38E29B47C23B}" dt="2022-05-12T06:59:59.104" v="1050" actId="478"/>
          <ac:picMkLst>
            <pc:docMk/>
            <pc:sldMk cId="2997823640" sldId="262"/>
            <ac:picMk id="19" creationId="{37E3911B-3940-31C8-742E-07555635FA43}"/>
          </ac:picMkLst>
        </pc:picChg>
        <pc:picChg chg="add del mod">
          <ac:chgData name="Tom Clapp" userId="75f020d0-747c-4e47-bd24-3789db27b259" providerId="ADAL" clId="{B7EE95DB-5F80-DD4F-9C74-38E29B47C23B}" dt="2022-05-12T07:23:56.680" v="1187" actId="478"/>
          <ac:picMkLst>
            <pc:docMk/>
            <pc:sldMk cId="2997823640" sldId="262"/>
            <ac:picMk id="21" creationId="{9AAE957E-9574-B468-C951-AADE1A59FCEB}"/>
          </ac:picMkLst>
        </pc:picChg>
        <pc:picChg chg="add del mod">
          <ac:chgData name="Tom Clapp" userId="75f020d0-747c-4e47-bd24-3789db27b259" providerId="ADAL" clId="{B7EE95DB-5F80-DD4F-9C74-38E29B47C23B}" dt="2022-05-12T07:23:52.198" v="1184" actId="478"/>
          <ac:picMkLst>
            <pc:docMk/>
            <pc:sldMk cId="2997823640" sldId="262"/>
            <ac:picMk id="22" creationId="{81C68AD4-C765-EFD1-4F22-9695EC897E4C}"/>
          </ac:picMkLst>
        </pc:picChg>
        <pc:picChg chg="add del mod">
          <ac:chgData name="Tom Clapp" userId="75f020d0-747c-4e47-bd24-3789db27b259" providerId="ADAL" clId="{B7EE95DB-5F80-DD4F-9C74-38E29B47C23B}" dt="2022-05-12T07:23:50.691" v="1183" actId="478"/>
          <ac:picMkLst>
            <pc:docMk/>
            <pc:sldMk cId="2997823640" sldId="262"/>
            <ac:picMk id="24" creationId="{FF7A1FF0-AFE2-E19D-D444-60EA35BD1F54}"/>
          </ac:picMkLst>
        </pc:picChg>
        <pc:picChg chg="add del mod">
          <ac:chgData name="Tom Clapp" userId="75f020d0-747c-4e47-bd24-3789db27b259" providerId="ADAL" clId="{B7EE95DB-5F80-DD4F-9C74-38E29B47C23B}" dt="2022-05-12T07:23:55.284" v="1186" actId="478"/>
          <ac:picMkLst>
            <pc:docMk/>
            <pc:sldMk cId="2997823640" sldId="262"/>
            <ac:picMk id="25" creationId="{CEB2FE79-01B8-3C68-5E5B-1026F20E4829}"/>
          </ac:picMkLst>
        </pc:picChg>
        <pc:picChg chg="add del mod">
          <ac:chgData name="Tom Clapp" userId="75f020d0-747c-4e47-bd24-3789db27b259" providerId="ADAL" clId="{B7EE95DB-5F80-DD4F-9C74-38E29B47C23B}" dt="2022-05-12T07:23:55.284" v="1186" actId="478"/>
          <ac:picMkLst>
            <pc:docMk/>
            <pc:sldMk cId="2997823640" sldId="262"/>
            <ac:picMk id="26" creationId="{D5D6A3D3-785D-2910-D188-2425AC8D14DA}"/>
          </ac:picMkLst>
        </pc:picChg>
        <pc:picChg chg="add del mod">
          <ac:chgData name="Tom Clapp" userId="75f020d0-747c-4e47-bd24-3789db27b259" providerId="ADAL" clId="{B7EE95DB-5F80-DD4F-9C74-38E29B47C23B}" dt="2022-05-12T07:23:55.284" v="1186" actId="478"/>
          <ac:picMkLst>
            <pc:docMk/>
            <pc:sldMk cId="2997823640" sldId="262"/>
            <ac:picMk id="27" creationId="{E29064FB-98B9-20C1-D6C3-E878661FFB4E}"/>
          </ac:picMkLst>
        </pc:picChg>
        <pc:picChg chg="add mod">
          <ac:chgData name="Tom Clapp" userId="75f020d0-747c-4e47-bd24-3789db27b259" providerId="ADAL" clId="{B7EE95DB-5F80-DD4F-9C74-38E29B47C23B}" dt="2022-05-12T07:23:57.514" v="1188"/>
          <ac:picMkLst>
            <pc:docMk/>
            <pc:sldMk cId="2997823640" sldId="262"/>
            <ac:picMk id="28" creationId="{BECA7D1B-93EB-72F5-ACBF-B6F098AC843F}"/>
          </ac:picMkLst>
        </pc:picChg>
        <pc:picChg chg="add mod">
          <ac:chgData name="Tom Clapp" userId="75f020d0-747c-4e47-bd24-3789db27b259" providerId="ADAL" clId="{B7EE95DB-5F80-DD4F-9C74-38E29B47C23B}" dt="2022-05-12T07:23:57.514" v="1188"/>
          <ac:picMkLst>
            <pc:docMk/>
            <pc:sldMk cId="2997823640" sldId="262"/>
            <ac:picMk id="29" creationId="{A1FA8823-20F1-76F8-9FB9-B40CFF54F00A}"/>
          </ac:picMkLst>
        </pc:picChg>
        <pc:picChg chg="add mod">
          <ac:chgData name="Tom Clapp" userId="75f020d0-747c-4e47-bd24-3789db27b259" providerId="ADAL" clId="{B7EE95DB-5F80-DD4F-9C74-38E29B47C23B}" dt="2022-05-12T07:23:57.514" v="1188"/>
          <ac:picMkLst>
            <pc:docMk/>
            <pc:sldMk cId="2997823640" sldId="262"/>
            <ac:picMk id="30" creationId="{90A84634-2E79-3BA5-DF87-B3A5E382B1C7}"/>
          </ac:picMkLst>
        </pc:picChg>
      </pc:sldChg>
      <pc:sldChg chg="addSp delSp modSp mod">
        <pc:chgData name="Tom Clapp" userId="75f020d0-747c-4e47-bd24-3789db27b259" providerId="ADAL" clId="{B7EE95DB-5F80-DD4F-9C74-38E29B47C23B}" dt="2022-05-11T20:11:32.343" v="525"/>
        <pc:sldMkLst>
          <pc:docMk/>
          <pc:sldMk cId="3502474608" sldId="274"/>
        </pc:sldMkLst>
        <pc:picChg chg="del">
          <ac:chgData name="Tom Clapp" userId="75f020d0-747c-4e47-bd24-3789db27b259" providerId="ADAL" clId="{B7EE95DB-5F80-DD4F-9C74-38E29B47C23B}" dt="2022-05-11T20:11:26.567" v="524" actId="478"/>
          <ac:picMkLst>
            <pc:docMk/>
            <pc:sldMk cId="3502474608" sldId="274"/>
            <ac:picMk id="8" creationId="{494E5D49-FD06-CCB6-F033-F34505E38C17}"/>
          </ac:picMkLst>
        </pc:picChg>
        <pc:picChg chg="add mod">
          <ac:chgData name="Tom Clapp" userId="75f020d0-747c-4e47-bd24-3789db27b259" providerId="ADAL" clId="{B7EE95DB-5F80-DD4F-9C74-38E29B47C23B}" dt="2022-05-11T20:11:32.343" v="525"/>
          <ac:picMkLst>
            <pc:docMk/>
            <pc:sldMk cId="3502474608" sldId="274"/>
            <ac:picMk id="9" creationId="{96660838-2C92-5C8C-0F84-26F61DE13AE4}"/>
          </ac:picMkLst>
        </pc:picChg>
      </pc:sldChg>
      <pc:sldChg chg="del">
        <pc:chgData name="Tom Clapp" userId="75f020d0-747c-4e47-bd24-3789db27b259" providerId="ADAL" clId="{B7EE95DB-5F80-DD4F-9C74-38E29B47C23B}" dt="2022-05-11T19:49:10.810" v="333" actId="2696"/>
        <pc:sldMkLst>
          <pc:docMk/>
          <pc:sldMk cId="2112538065" sldId="319"/>
        </pc:sldMkLst>
      </pc:sldChg>
      <pc:sldChg chg="del">
        <pc:chgData name="Tom Clapp" userId="75f020d0-747c-4e47-bd24-3789db27b259" providerId="ADAL" clId="{B7EE95DB-5F80-DD4F-9C74-38E29B47C23B}" dt="2022-05-11T19:49:10.810" v="333" actId="2696"/>
        <pc:sldMkLst>
          <pc:docMk/>
          <pc:sldMk cId="3723492841" sldId="325"/>
        </pc:sldMkLst>
      </pc:sldChg>
      <pc:sldChg chg="addSp delSp modSp mod ord">
        <pc:chgData name="Tom Clapp" userId="75f020d0-747c-4e47-bd24-3789db27b259" providerId="ADAL" clId="{B7EE95DB-5F80-DD4F-9C74-38E29B47C23B}" dt="2022-05-12T07:23:05.736" v="1165"/>
        <pc:sldMkLst>
          <pc:docMk/>
          <pc:sldMk cId="129545920" sldId="329"/>
        </pc:sldMkLst>
        <pc:spChg chg="add mod">
          <ac:chgData name="Tom Clapp" userId="75f020d0-747c-4e47-bd24-3789db27b259" providerId="ADAL" clId="{B7EE95DB-5F80-DD4F-9C74-38E29B47C23B}" dt="2022-05-12T06:22:00.659" v="856"/>
          <ac:spMkLst>
            <pc:docMk/>
            <pc:sldMk cId="129545920" sldId="329"/>
            <ac:spMk id="6" creationId="{93A19478-FAD0-52DB-A32B-345C3E3A3FF2}"/>
          </ac:spMkLst>
        </pc:spChg>
        <pc:spChg chg="del mod">
          <ac:chgData name="Tom Clapp" userId="75f020d0-747c-4e47-bd24-3789db27b259" providerId="ADAL" clId="{B7EE95DB-5F80-DD4F-9C74-38E29B47C23B}" dt="2022-05-12T06:20:11.899" v="840" actId="478"/>
          <ac:spMkLst>
            <pc:docMk/>
            <pc:sldMk cId="129545920" sldId="329"/>
            <ac:spMk id="10" creationId="{C18595EA-9B11-FA4A-AED0-20AE1A16CC9D}"/>
          </ac:spMkLst>
        </pc:spChg>
        <pc:spChg chg="add del mod">
          <ac:chgData name="Tom Clapp" userId="75f020d0-747c-4e47-bd24-3789db27b259" providerId="ADAL" clId="{B7EE95DB-5F80-DD4F-9C74-38E29B47C23B}" dt="2022-05-11T21:14:09.699" v="725"/>
          <ac:spMkLst>
            <pc:docMk/>
            <pc:sldMk cId="129545920" sldId="329"/>
            <ac:spMk id="11" creationId="{8A4C4919-BE07-04B5-A26A-DF86546F4F8F}"/>
          </ac:spMkLst>
        </pc:spChg>
        <pc:spChg chg="add mod">
          <ac:chgData name="Tom Clapp" userId="75f020d0-747c-4e47-bd24-3789db27b259" providerId="ADAL" clId="{B7EE95DB-5F80-DD4F-9C74-38E29B47C23B}" dt="2022-05-11T21:14:19.436" v="727"/>
          <ac:spMkLst>
            <pc:docMk/>
            <pc:sldMk cId="129545920" sldId="329"/>
            <ac:spMk id="12" creationId="{310B7569-E638-60BF-F09E-07AD77FC1F52}"/>
          </ac:spMkLst>
        </pc:spChg>
        <pc:spChg chg="del">
          <ac:chgData name="Tom Clapp" userId="75f020d0-747c-4e47-bd24-3789db27b259" providerId="ADAL" clId="{B7EE95DB-5F80-DD4F-9C74-38E29B47C23B}" dt="2022-05-11T19:49:45.943" v="335" actId="478"/>
          <ac:spMkLst>
            <pc:docMk/>
            <pc:sldMk cId="129545920" sldId="329"/>
            <ac:spMk id="24" creationId="{7230BFA6-EFF1-8343-9D04-C770C19C9798}"/>
          </ac:spMkLst>
        </pc:spChg>
        <pc:spChg chg="del">
          <ac:chgData name="Tom Clapp" userId="75f020d0-747c-4e47-bd24-3789db27b259" providerId="ADAL" clId="{B7EE95DB-5F80-DD4F-9C74-38E29B47C23B}" dt="2022-05-11T21:14:18.523" v="726" actId="478"/>
          <ac:spMkLst>
            <pc:docMk/>
            <pc:sldMk cId="129545920" sldId="329"/>
            <ac:spMk id="82" creationId="{73930E48-163D-6945-BA31-259D1DC203D5}"/>
          </ac:spMkLst>
        </pc:spChg>
        <pc:picChg chg="del">
          <ac:chgData name="Tom Clapp" userId="75f020d0-747c-4e47-bd24-3789db27b259" providerId="ADAL" clId="{B7EE95DB-5F80-DD4F-9C74-38E29B47C23B}" dt="2022-05-11T19:49:44.916" v="334" actId="478"/>
          <ac:picMkLst>
            <pc:docMk/>
            <pc:sldMk cId="129545920" sldId="329"/>
            <ac:picMk id="7" creationId="{2E9BF65C-D98F-9D94-F1EA-64ABDA86C42E}"/>
          </ac:picMkLst>
        </pc:picChg>
        <pc:picChg chg="add del mod">
          <ac:chgData name="Tom Clapp" userId="75f020d0-747c-4e47-bd24-3789db27b259" providerId="ADAL" clId="{B7EE95DB-5F80-DD4F-9C74-38E29B47C23B}" dt="2022-05-12T07:03:14.639" v="1076"/>
          <ac:picMkLst>
            <pc:docMk/>
            <pc:sldMk cId="129545920" sldId="329"/>
            <ac:picMk id="7" creationId="{D156F229-8D01-15A0-B2D6-812FF0B2E428}"/>
          </ac:picMkLst>
        </pc:picChg>
        <pc:picChg chg="add mod">
          <ac:chgData name="Tom Clapp" userId="75f020d0-747c-4e47-bd24-3789db27b259" providerId="ADAL" clId="{B7EE95DB-5F80-DD4F-9C74-38E29B47C23B}" dt="2022-05-11T19:49:46.838" v="336"/>
          <ac:picMkLst>
            <pc:docMk/>
            <pc:sldMk cId="129545920" sldId="329"/>
            <ac:picMk id="9" creationId="{9E712800-D5D2-280D-AD9C-0F0610AA23B4}"/>
          </ac:picMkLst>
        </pc:picChg>
        <pc:picChg chg="add del mod">
          <ac:chgData name="Tom Clapp" userId="75f020d0-747c-4e47-bd24-3789db27b259" providerId="ADAL" clId="{B7EE95DB-5F80-DD4F-9C74-38E29B47C23B}" dt="2022-05-12T07:03:14.639" v="1076"/>
          <ac:picMkLst>
            <pc:docMk/>
            <pc:sldMk cId="129545920" sldId="329"/>
            <ac:picMk id="11" creationId="{B86538AD-1505-5445-D58D-37B0B8B447E9}"/>
          </ac:picMkLst>
        </pc:picChg>
        <pc:picChg chg="add del mod">
          <ac:chgData name="Tom Clapp" userId="75f020d0-747c-4e47-bd24-3789db27b259" providerId="ADAL" clId="{B7EE95DB-5F80-DD4F-9C74-38E29B47C23B}" dt="2022-05-12T07:03:14.639" v="1076"/>
          <ac:picMkLst>
            <pc:docMk/>
            <pc:sldMk cId="129545920" sldId="329"/>
            <ac:picMk id="13" creationId="{D2479E3C-9C2B-3A32-7820-2A1742BAC087}"/>
          </ac:picMkLst>
        </pc:picChg>
        <pc:picChg chg="add del mod">
          <ac:chgData name="Tom Clapp" userId="75f020d0-747c-4e47-bd24-3789db27b259" providerId="ADAL" clId="{B7EE95DB-5F80-DD4F-9C74-38E29B47C23B}" dt="2022-05-12T07:16:20.410" v="1096"/>
          <ac:picMkLst>
            <pc:docMk/>
            <pc:sldMk cId="129545920" sldId="329"/>
            <ac:picMk id="14" creationId="{C2A09F2F-CC45-F9BC-510F-64605F08BF71}"/>
          </ac:picMkLst>
        </pc:picChg>
        <pc:picChg chg="add mod">
          <ac:chgData name="Tom Clapp" userId="75f020d0-747c-4e47-bd24-3789db27b259" providerId="ADAL" clId="{B7EE95DB-5F80-DD4F-9C74-38E29B47C23B}" dt="2022-05-12T07:23:05.736" v="1165"/>
          <ac:picMkLst>
            <pc:docMk/>
            <pc:sldMk cId="129545920" sldId="329"/>
            <ac:picMk id="15" creationId="{81B8E690-F873-7986-0E0C-D45316B2F03A}"/>
          </ac:picMkLst>
        </pc:picChg>
        <pc:picChg chg="add mod">
          <ac:chgData name="Tom Clapp" userId="75f020d0-747c-4e47-bd24-3789db27b259" providerId="ADAL" clId="{B7EE95DB-5F80-DD4F-9C74-38E29B47C23B}" dt="2022-05-12T07:23:05.736" v="1165"/>
          <ac:picMkLst>
            <pc:docMk/>
            <pc:sldMk cId="129545920" sldId="329"/>
            <ac:picMk id="16" creationId="{18656A28-5047-7F0A-1AA8-86842AEE731A}"/>
          </ac:picMkLst>
        </pc:picChg>
        <pc:picChg chg="add mod">
          <ac:chgData name="Tom Clapp" userId="75f020d0-747c-4e47-bd24-3789db27b259" providerId="ADAL" clId="{B7EE95DB-5F80-DD4F-9C74-38E29B47C23B}" dt="2022-05-12T07:23:05.736" v="1165"/>
          <ac:picMkLst>
            <pc:docMk/>
            <pc:sldMk cId="129545920" sldId="329"/>
            <ac:picMk id="17" creationId="{BB102ECD-E1E6-A96D-BB67-3637AC1D86D0}"/>
          </ac:picMkLst>
        </pc:picChg>
      </pc:sldChg>
      <pc:sldChg chg="addSp delSp modSp mod">
        <pc:chgData name="Tom Clapp" userId="75f020d0-747c-4e47-bd24-3789db27b259" providerId="ADAL" clId="{B7EE95DB-5F80-DD4F-9C74-38E29B47C23B}" dt="2022-05-12T07:28:05.127" v="1214" actId="207"/>
        <pc:sldMkLst>
          <pc:docMk/>
          <pc:sldMk cId="2179224270" sldId="344"/>
        </pc:sldMkLst>
        <pc:spChg chg="add mod">
          <ac:chgData name="Tom Clapp" userId="75f020d0-747c-4e47-bd24-3789db27b259" providerId="ADAL" clId="{B7EE95DB-5F80-DD4F-9C74-38E29B47C23B}" dt="2022-05-12T07:28:05.127" v="1214" actId="207"/>
          <ac:spMkLst>
            <pc:docMk/>
            <pc:sldMk cId="2179224270" sldId="344"/>
            <ac:spMk id="13" creationId="{538A5A1C-DABF-6E59-30A2-07CB28A237EB}"/>
          </ac:spMkLst>
        </pc:spChg>
        <pc:spChg chg="add del mod">
          <ac:chgData name="Tom Clapp" userId="75f020d0-747c-4e47-bd24-3789db27b259" providerId="ADAL" clId="{B7EE95DB-5F80-DD4F-9C74-38E29B47C23B}" dt="2022-05-11T20:32:15.964" v="594" actId="478"/>
          <ac:spMkLst>
            <pc:docMk/>
            <pc:sldMk cId="2179224270" sldId="344"/>
            <ac:spMk id="15" creationId="{3424BD98-0C83-7E9D-A469-12CA8F452DD4}"/>
          </ac:spMkLst>
        </pc:spChg>
        <pc:spChg chg="add del mod">
          <ac:chgData name="Tom Clapp" userId="75f020d0-747c-4e47-bd24-3789db27b259" providerId="ADAL" clId="{B7EE95DB-5F80-DD4F-9C74-38E29B47C23B}" dt="2022-05-11T20:31:11.567" v="581" actId="478"/>
          <ac:spMkLst>
            <pc:docMk/>
            <pc:sldMk cId="2179224270" sldId="344"/>
            <ac:spMk id="16" creationId="{0B8F9687-C32D-72D2-363F-80B9F4244877}"/>
          </ac:spMkLst>
        </pc:spChg>
        <pc:spChg chg="del">
          <ac:chgData name="Tom Clapp" userId="75f020d0-747c-4e47-bd24-3789db27b259" providerId="ADAL" clId="{B7EE95DB-5F80-DD4F-9C74-38E29B47C23B}" dt="2022-05-11T19:50:40.389" v="341" actId="478"/>
          <ac:spMkLst>
            <pc:docMk/>
            <pc:sldMk cId="2179224270" sldId="344"/>
            <ac:spMk id="17" creationId="{A56F2828-939F-E54A-BCFE-20210A4CEEAA}"/>
          </ac:spMkLst>
        </pc:spChg>
        <pc:spChg chg="mod">
          <ac:chgData name="Tom Clapp" userId="75f020d0-747c-4e47-bd24-3789db27b259" providerId="ADAL" clId="{B7EE95DB-5F80-DD4F-9C74-38E29B47C23B}" dt="2022-05-11T19:51:06.507" v="345" actId="14100"/>
          <ac:spMkLst>
            <pc:docMk/>
            <pc:sldMk cId="2179224270" sldId="344"/>
            <ac:spMk id="18" creationId="{735DF39A-69E9-C745-BD67-F1950C0A12B8}"/>
          </ac:spMkLst>
        </pc:spChg>
        <pc:spChg chg="add del mod">
          <ac:chgData name="Tom Clapp" userId="75f020d0-747c-4e47-bd24-3789db27b259" providerId="ADAL" clId="{B7EE95DB-5F80-DD4F-9C74-38E29B47C23B}" dt="2022-05-11T21:08:00.351" v="694" actId="478"/>
          <ac:spMkLst>
            <pc:docMk/>
            <pc:sldMk cId="2179224270" sldId="344"/>
            <ac:spMk id="19" creationId="{7CD9CCAF-78D1-6301-77F4-3059745F0D30}"/>
          </ac:spMkLst>
        </pc:spChg>
        <pc:spChg chg="add del mod">
          <ac:chgData name="Tom Clapp" userId="75f020d0-747c-4e47-bd24-3789db27b259" providerId="ADAL" clId="{B7EE95DB-5F80-DD4F-9C74-38E29B47C23B}" dt="2022-05-11T20:32:13.787" v="593" actId="478"/>
          <ac:spMkLst>
            <pc:docMk/>
            <pc:sldMk cId="2179224270" sldId="344"/>
            <ac:spMk id="20" creationId="{0538B986-72E3-3F1F-4FF2-37818BB7F7D6}"/>
          </ac:spMkLst>
        </pc:spChg>
        <pc:spChg chg="add mod">
          <ac:chgData name="Tom Clapp" userId="75f020d0-747c-4e47-bd24-3789db27b259" providerId="ADAL" clId="{B7EE95DB-5F80-DD4F-9C74-38E29B47C23B}" dt="2022-05-11T20:32:16.625" v="595"/>
          <ac:spMkLst>
            <pc:docMk/>
            <pc:sldMk cId="2179224270" sldId="344"/>
            <ac:spMk id="21" creationId="{37B784F8-AF77-7488-6C91-02C355238D4F}"/>
          </ac:spMkLst>
        </pc:spChg>
        <pc:spChg chg="add mod">
          <ac:chgData name="Tom Clapp" userId="75f020d0-747c-4e47-bd24-3789db27b259" providerId="ADAL" clId="{B7EE95DB-5F80-DD4F-9C74-38E29B47C23B}" dt="2022-05-11T21:08:01.043" v="695"/>
          <ac:spMkLst>
            <pc:docMk/>
            <pc:sldMk cId="2179224270" sldId="344"/>
            <ac:spMk id="22" creationId="{4A1D8E19-9E2E-8908-A958-B41744F6853A}"/>
          </ac:spMkLst>
        </pc:spChg>
        <pc:spChg chg="add mod">
          <ac:chgData name="Tom Clapp" userId="75f020d0-747c-4e47-bd24-3789db27b259" providerId="ADAL" clId="{B7EE95DB-5F80-DD4F-9C74-38E29B47C23B}" dt="2022-05-11T21:14:36.409" v="729"/>
          <ac:spMkLst>
            <pc:docMk/>
            <pc:sldMk cId="2179224270" sldId="344"/>
            <ac:spMk id="23" creationId="{D85BCAF6-9637-1FFC-F493-27BD397CD26A}"/>
          </ac:spMkLst>
        </pc:spChg>
        <pc:spChg chg="mod">
          <ac:chgData name="Tom Clapp" userId="75f020d0-747c-4e47-bd24-3789db27b259" providerId="ADAL" clId="{B7EE95DB-5F80-DD4F-9C74-38E29B47C23B}" dt="2022-05-11T19:51:18.412" v="347" actId="14100"/>
          <ac:spMkLst>
            <pc:docMk/>
            <pc:sldMk cId="2179224270" sldId="344"/>
            <ac:spMk id="25" creationId="{B86A2410-1F97-D64D-B2AA-D35E268B38CD}"/>
          </ac:spMkLst>
        </pc:spChg>
        <pc:spChg chg="del">
          <ac:chgData name="Tom Clapp" userId="75f020d0-747c-4e47-bd24-3789db27b259" providerId="ADAL" clId="{B7EE95DB-5F80-DD4F-9C74-38E29B47C23B}" dt="2022-05-11T19:50:58.598" v="344" actId="478"/>
          <ac:spMkLst>
            <pc:docMk/>
            <pc:sldMk cId="2179224270" sldId="344"/>
            <ac:spMk id="32" creationId="{CE431FAB-8C5C-CB40-AAD1-5E9AA8EC4FDF}"/>
          </ac:spMkLst>
        </pc:spChg>
        <pc:spChg chg="mod">
          <ac:chgData name="Tom Clapp" userId="75f020d0-747c-4e47-bd24-3789db27b259" providerId="ADAL" clId="{B7EE95DB-5F80-DD4F-9C74-38E29B47C23B}" dt="2022-05-11T19:50:15.228" v="338" actId="207"/>
          <ac:spMkLst>
            <pc:docMk/>
            <pc:sldMk cId="2179224270" sldId="344"/>
            <ac:spMk id="35" creationId="{F41B0771-7BDE-B249-A259-A0FE9798C18C}"/>
          </ac:spMkLst>
        </pc:spChg>
        <pc:spChg chg="del">
          <ac:chgData name="Tom Clapp" userId="75f020d0-747c-4e47-bd24-3789db27b259" providerId="ADAL" clId="{B7EE95DB-5F80-DD4F-9C74-38E29B47C23B}" dt="2022-05-11T19:50:55.257" v="343" actId="478"/>
          <ac:spMkLst>
            <pc:docMk/>
            <pc:sldMk cId="2179224270" sldId="344"/>
            <ac:spMk id="37" creationId="{45B70FD0-5AE0-1F4E-94F1-AB2FD145C5EC}"/>
          </ac:spMkLst>
        </pc:spChg>
        <pc:spChg chg="del mod">
          <ac:chgData name="Tom Clapp" userId="75f020d0-747c-4e47-bd24-3789db27b259" providerId="ADAL" clId="{B7EE95DB-5F80-DD4F-9C74-38E29B47C23B}" dt="2022-05-12T06:15:38.570" v="806" actId="478"/>
          <ac:spMkLst>
            <pc:docMk/>
            <pc:sldMk cId="2179224270" sldId="344"/>
            <ac:spMk id="38" creationId="{E99D28E4-DC13-AC49-8EEE-BDAA9414B6B9}"/>
          </ac:spMkLst>
        </pc:spChg>
        <pc:graphicFrameChg chg="add del mod">
          <ac:chgData name="Tom Clapp" userId="75f020d0-747c-4e47-bd24-3789db27b259" providerId="ADAL" clId="{B7EE95DB-5F80-DD4F-9C74-38E29B47C23B}" dt="2022-05-11T20:32:09.882" v="591" actId="478"/>
          <ac:graphicFrameMkLst>
            <pc:docMk/>
            <pc:sldMk cId="2179224270" sldId="344"/>
            <ac:graphicFrameMk id="13" creationId="{8A1DE0C1-E049-1A46-0DF1-45652C056993}"/>
          </ac:graphicFrameMkLst>
        </pc:graphicFrameChg>
        <pc:graphicFrameChg chg="add mod">
          <ac:chgData name="Tom Clapp" userId="75f020d0-747c-4e47-bd24-3789db27b259" providerId="ADAL" clId="{B7EE95DB-5F80-DD4F-9C74-38E29B47C23B}" dt="2022-05-11T20:28:42.834" v="570" actId="1076"/>
          <ac:graphicFrameMkLst>
            <pc:docMk/>
            <pc:sldMk cId="2179224270" sldId="344"/>
            <ac:graphicFrameMk id="14" creationId="{1982C648-0F15-EB79-B8F3-85C371C65AE7}"/>
          </ac:graphicFrameMkLst>
        </pc:graphicFrameChg>
        <pc:picChg chg="del">
          <ac:chgData name="Tom Clapp" userId="75f020d0-747c-4e47-bd24-3789db27b259" providerId="ADAL" clId="{B7EE95DB-5F80-DD4F-9C74-38E29B47C23B}" dt="2022-05-11T19:50:38.731" v="340" actId="478"/>
          <ac:picMkLst>
            <pc:docMk/>
            <pc:sldMk cId="2179224270" sldId="344"/>
            <ac:picMk id="11" creationId="{25A2D511-5BC2-97F0-5D5C-BC06E263A473}"/>
          </ac:picMkLst>
        </pc:picChg>
        <pc:picChg chg="add mod">
          <ac:chgData name="Tom Clapp" userId="75f020d0-747c-4e47-bd24-3789db27b259" providerId="ADAL" clId="{B7EE95DB-5F80-DD4F-9C74-38E29B47C23B}" dt="2022-05-11T19:50:50.173" v="342"/>
          <ac:picMkLst>
            <pc:docMk/>
            <pc:sldMk cId="2179224270" sldId="344"/>
            <ac:picMk id="12" creationId="{4B2056DA-9324-CB3A-F2C0-0FBF716AAFA9}"/>
          </ac:picMkLst>
        </pc:picChg>
        <pc:picChg chg="add mod">
          <ac:chgData name="Tom Clapp" userId="75f020d0-747c-4e47-bd24-3789db27b259" providerId="ADAL" clId="{B7EE95DB-5F80-DD4F-9C74-38E29B47C23B}" dt="2022-05-12T06:54:12.908" v="1004" actId="1076"/>
          <ac:picMkLst>
            <pc:docMk/>
            <pc:sldMk cId="2179224270" sldId="344"/>
            <ac:picMk id="15" creationId="{D2128340-7F70-ABA6-69C5-E6CCB14AECFE}"/>
          </ac:picMkLst>
        </pc:picChg>
        <pc:picChg chg="add mod">
          <ac:chgData name="Tom Clapp" userId="75f020d0-747c-4e47-bd24-3789db27b259" providerId="ADAL" clId="{B7EE95DB-5F80-DD4F-9C74-38E29B47C23B}" dt="2022-05-12T06:54:12.908" v="1004" actId="1076"/>
          <ac:picMkLst>
            <pc:docMk/>
            <pc:sldMk cId="2179224270" sldId="344"/>
            <ac:picMk id="16" creationId="{91793735-8CF2-3BCF-114A-325AF79ED200}"/>
          </ac:picMkLst>
        </pc:picChg>
        <pc:picChg chg="add mod">
          <ac:chgData name="Tom Clapp" userId="75f020d0-747c-4e47-bd24-3789db27b259" providerId="ADAL" clId="{B7EE95DB-5F80-DD4F-9C74-38E29B47C23B}" dt="2022-05-12T06:54:12.908" v="1004" actId="1076"/>
          <ac:picMkLst>
            <pc:docMk/>
            <pc:sldMk cId="2179224270" sldId="344"/>
            <ac:picMk id="17" creationId="{864B7528-994B-A29C-035E-4AFE5B305756}"/>
          </ac:picMkLst>
        </pc:picChg>
        <pc:picChg chg="add mod">
          <ac:chgData name="Tom Clapp" userId="75f020d0-747c-4e47-bd24-3789db27b259" providerId="ADAL" clId="{B7EE95DB-5F80-DD4F-9C74-38E29B47C23B}" dt="2022-05-12T06:54:12.908" v="1004" actId="1076"/>
          <ac:picMkLst>
            <pc:docMk/>
            <pc:sldMk cId="2179224270" sldId="344"/>
            <ac:picMk id="19" creationId="{B8A70B7D-E041-E147-4EE4-E9C54A65C3CE}"/>
          </ac:picMkLst>
        </pc:picChg>
        <pc:picChg chg="add mod">
          <ac:chgData name="Tom Clapp" userId="75f020d0-747c-4e47-bd24-3789db27b259" providerId="ADAL" clId="{B7EE95DB-5F80-DD4F-9C74-38E29B47C23B}" dt="2022-05-12T06:18:30.103" v="833"/>
          <ac:picMkLst>
            <pc:docMk/>
            <pc:sldMk cId="2179224270" sldId="344"/>
            <ac:picMk id="20" creationId="{E6B91A5D-8478-5EAE-0A8F-7453723AED29}"/>
          </ac:picMkLst>
        </pc:picChg>
        <pc:picChg chg="add del mod">
          <ac:chgData name="Tom Clapp" userId="75f020d0-747c-4e47-bd24-3789db27b259" providerId="ADAL" clId="{B7EE95DB-5F80-DD4F-9C74-38E29B47C23B}" dt="2022-05-12T07:24:03.483" v="1189" actId="478"/>
          <ac:picMkLst>
            <pc:docMk/>
            <pc:sldMk cId="2179224270" sldId="344"/>
            <ac:picMk id="24" creationId="{E389090F-9AF9-A94B-A3DF-7CB4B6A0B619}"/>
          </ac:picMkLst>
        </pc:picChg>
        <pc:picChg chg="add del mod">
          <ac:chgData name="Tom Clapp" userId="75f020d0-747c-4e47-bd24-3789db27b259" providerId="ADAL" clId="{B7EE95DB-5F80-DD4F-9C74-38E29B47C23B}" dt="2022-05-12T07:24:05.242" v="1191" actId="478"/>
          <ac:picMkLst>
            <pc:docMk/>
            <pc:sldMk cId="2179224270" sldId="344"/>
            <ac:picMk id="26" creationId="{518D77DB-59C1-F6CE-67B0-D429EB168BAE}"/>
          </ac:picMkLst>
        </pc:picChg>
        <pc:picChg chg="add del mod">
          <ac:chgData name="Tom Clapp" userId="75f020d0-747c-4e47-bd24-3789db27b259" providerId="ADAL" clId="{B7EE95DB-5F80-DD4F-9C74-38E29B47C23B}" dt="2022-05-12T07:24:04.631" v="1190" actId="478"/>
          <ac:picMkLst>
            <pc:docMk/>
            <pc:sldMk cId="2179224270" sldId="344"/>
            <ac:picMk id="27" creationId="{387141C8-DFE8-C321-C6CB-72F621D54D77}"/>
          </ac:picMkLst>
        </pc:picChg>
        <pc:picChg chg="add mod">
          <ac:chgData name="Tom Clapp" userId="75f020d0-747c-4e47-bd24-3789db27b259" providerId="ADAL" clId="{B7EE95DB-5F80-DD4F-9C74-38E29B47C23B}" dt="2022-05-12T07:24:06.395" v="1192"/>
          <ac:picMkLst>
            <pc:docMk/>
            <pc:sldMk cId="2179224270" sldId="344"/>
            <ac:picMk id="28" creationId="{CDEDA370-60B2-18FF-A568-B4AF141E6976}"/>
          </ac:picMkLst>
        </pc:picChg>
        <pc:picChg chg="add mod">
          <ac:chgData name="Tom Clapp" userId="75f020d0-747c-4e47-bd24-3789db27b259" providerId="ADAL" clId="{B7EE95DB-5F80-DD4F-9C74-38E29B47C23B}" dt="2022-05-12T07:24:06.395" v="1192"/>
          <ac:picMkLst>
            <pc:docMk/>
            <pc:sldMk cId="2179224270" sldId="344"/>
            <ac:picMk id="29" creationId="{4EC9089D-D9F5-EE18-8777-DC16ADD11111}"/>
          </ac:picMkLst>
        </pc:picChg>
        <pc:picChg chg="add mod">
          <ac:chgData name="Tom Clapp" userId="75f020d0-747c-4e47-bd24-3789db27b259" providerId="ADAL" clId="{B7EE95DB-5F80-DD4F-9C74-38E29B47C23B}" dt="2022-05-12T07:24:06.395" v="1192"/>
          <ac:picMkLst>
            <pc:docMk/>
            <pc:sldMk cId="2179224270" sldId="344"/>
            <ac:picMk id="30" creationId="{B746F1B8-8603-266A-D889-DF6E56ABDF9A}"/>
          </ac:picMkLst>
        </pc:picChg>
      </pc:sldChg>
      <pc:sldChg chg="addSp delSp modSp mod">
        <pc:chgData name="Tom Clapp" userId="75f020d0-747c-4e47-bd24-3789db27b259" providerId="ADAL" clId="{B7EE95DB-5F80-DD4F-9C74-38E29B47C23B}" dt="2022-05-12T07:27:32.226" v="1212" actId="207"/>
        <pc:sldMkLst>
          <pc:docMk/>
          <pc:sldMk cId="1526415213" sldId="365"/>
        </pc:sldMkLst>
        <pc:spChg chg="del">
          <ac:chgData name="Tom Clapp" userId="75f020d0-747c-4e47-bd24-3789db27b259" providerId="ADAL" clId="{B7EE95DB-5F80-DD4F-9C74-38E29B47C23B}" dt="2022-05-11T19:18:58.382" v="201" actId="478"/>
          <ac:spMkLst>
            <pc:docMk/>
            <pc:sldMk cId="1526415213" sldId="365"/>
            <ac:spMk id="6" creationId="{5463D2D0-F37C-5C4D-99B6-7CB6F94EA3A0}"/>
          </ac:spMkLst>
        </pc:spChg>
        <pc:spChg chg="del">
          <ac:chgData name="Tom Clapp" userId="75f020d0-747c-4e47-bd24-3789db27b259" providerId="ADAL" clId="{B7EE95DB-5F80-DD4F-9C74-38E29B47C23B}" dt="2022-05-11T21:09:49.886" v="707" actId="478"/>
          <ac:spMkLst>
            <pc:docMk/>
            <pc:sldMk cId="1526415213" sldId="365"/>
            <ac:spMk id="7" creationId="{9119C05D-ECF8-B142-A371-89AA9E7BCB4F}"/>
          </ac:spMkLst>
        </pc:spChg>
        <pc:spChg chg="mod">
          <ac:chgData name="Tom Clapp" userId="75f020d0-747c-4e47-bd24-3789db27b259" providerId="ADAL" clId="{B7EE95DB-5F80-DD4F-9C74-38E29B47C23B}" dt="2022-05-11T19:11:37.057" v="164"/>
          <ac:spMkLst>
            <pc:docMk/>
            <pc:sldMk cId="1526415213" sldId="365"/>
            <ac:spMk id="9" creationId="{E0B0DC51-9684-872A-EBC8-E0B71BE19FCC}"/>
          </ac:spMkLst>
        </pc:spChg>
        <pc:spChg chg="del mod">
          <ac:chgData name="Tom Clapp" userId="75f020d0-747c-4e47-bd24-3789db27b259" providerId="ADAL" clId="{B7EE95DB-5F80-DD4F-9C74-38E29B47C23B}" dt="2022-05-11T21:11:19.204" v="713" actId="478"/>
          <ac:spMkLst>
            <pc:docMk/>
            <pc:sldMk cId="1526415213" sldId="365"/>
            <ac:spMk id="11" creationId="{96859FB3-905F-7141-BD51-8975A5F81533}"/>
          </ac:spMkLst>
        </pc:spChg>
        <pc:spChg chg="add mod">
          <ac:chgData name="Tom Clapp" userId="75f020d0-747c-4e47-bd24-3789db27b259" providerId="ADAL" clId="{B7EE95DB-5F80-DD4F-9C74-38E29B47C23B}" dt="2022-05-12T07:27:32.226" v="1212" actId="207"/>
          <ac:spMkLst>
            <pc:docMk/>
            <pc:sldMk cId="1526415213" sldId="365"/>
            <ac:spMk id="15" creationId="{C4D8DBD5-2FE6-AEB6-2827-EACB1D577CD3}"/>
          </ac:spMkLst>
        </pc:spChg>
        <pc:spChg chg="add del mod">
          <ac:chgData name="Tom Clapp" userId="75f020d0-747c-4e47-bd24-3789db27b259" providerId="ADAL" clId="{B7EE95DB-5F80-DD4F-9C74-38E29B47C23B}" dt="2022-05-11T20:24:49.420" v="545" actId="478"/>
          <ac:spMkLst>
            <pc:docMk/>
            <pc:sldMk cId="1526415213" sldId="365"/>
            <ac:spMk id="16" creationId="{68AA4615-309F-6EBB-3138-0FC2AFFD569E}"/>
          </ac:spMkLst>
        </pc:spChg>
        <pc:spChg chg="add mod">
          <ac:chgData name="Tom Clapp" userId="75f020d0-747c-4e47-bd24-3789db27b259" providerId="ADAL" clId="{B7EE95DB-5F80-DD4F-9C74-38E29B47C23B}" dt="2022-05-11T20:25:28.274" v="552" actId="14100"/>
          <ac:spMkLst>
            <pc:docMk/>
            <pc:sldMk cId="1526415213" sldId="365"/>
            <ac:spMk id="17" creationId="{BD2420C9-35F9-D8F6-DD80-9B2D39DAEB4C}"/>
          </ac:spMkLst>
        </pc:spChg>
        <pc:spChg chg="add mod">
          <ac:chgData name="Tom Clapp" userId="75f020d0-747c-4e47-bd24-3789db27b259" providerId="ADAL" clId="{B7EE95DB-5F80-DD4F-9C74-38E29B47C23B}" dt="2022-05-11T21:13:47.432" v="721"/>
          <ac:spMkLst>
            <pc:docMk/>
            <pc:sldMk cId="1526415213" sldId="365"/>
            <ac:spMk id="18" creationId="{2B151994-6385-72FD-FCC4-42F68D3AE217}"/>
          </ac:spMkLst>
        </pc:spChg>
        <pc:grpChg chg="add del mod">
          <ac:chgData name="Tom Clapp" userId="75f020d0-747c-4e47-bd24-3789db27b259" providerId="ADAL" clId="{B7EE95DB-5F80-DD4F-9C74-38E29B47C23B}" dt="2022-05-11T19:13:47.775" v="170" actId="478"/>
          <ac:grpSpMkLst>
            <pc:docMk/>
            <pc:sldMk cId="1526415213" sldId="365"/>
            <ac:grpSpMk id="8" creationId="{B7B386FC-8983-11D1-79B6-29FB71750387}"/>
          </ac:grpSpMkLst>
        </pc:grpChg>
        <pc:picChg chg="add del">
          <ac:chgData name="Tom Clapp" userId="75f020d0-747c-4e47-bd24-3789db27b259" providerId="ADAL" clId="{B7EE95DB-5F80-DD4F-9C74-38E29B47C23B}" dt="2022-05-11T19:13:52.037" v="172" actId="478"/>
          <ac:picMkLst>
            <pc:docMk/>
            <pc:sldMk cId="1526415213" sldId="365"/>
            <ac:picMk id="2" creationId="{74853703-00F1-0B18-CE8D-C671F21E266F}"/>
          </ac:picMkLst>
        </pc:picChg>
        <pc:picChg chg="add del mod">
          <ac:chgData name="Tom Clapp" userId="75f020d0-747c-4e47-bd24-3789db27b259" providerId="ADAL" clId="{B7EE95DB-5F80-DD4F-9C74-38E29B47C23B}" dt="2022-05-11T19:14:14.561" v="175" actId="478"/>
          <ac:picMkLst>
            <pc:docMk/>
            <pc:sldMk cId="1526415213" sldId="365"/>
            <ac:picMk id="3" creationId="{569CEDD3-CA2D-EDE4-8F49-F5F04288CFC2}"/>
          </ac:picMkLst>
        </pc:picChg>
        <pc:picChg chg="mod">
          <ac:chgData name="Tom Clapp" userId="75f020d0-747c-4e47-bd24-3789db27b259" providerId="ADAL" clId="{B7EE95DB-5F80-DD4F-9C74-38E29B47C23B}" dt="2022-05-11T19:18:54.464" v="200" actId="1076"/>
          <ac:picMkLst>
            <pc:docMk/>
            <pc:sldMk cId="1526415213" sldId="365"/>
            <ac:picMk id="4" creationId="{A45FDF51-A467-6344-A23B-64D57865B834}"/>
          </ac:picMkLst>
        </pc:picChg>
        <pc:picChg chg="add mod">
          <ac:chgData name="Tom Clapp" userId="75f020d0-747c-4e47-bd24-3789db27b259" providerId="ADAL" clId="{B7EE95DB-5F80-DD4F-9C74-38E29B47C23B}" dt="2022-05-12T07:05:19.681" v="1081" actId="552"/>
          <ac:picMkLst>
            <pc:docMk/>
            <pc:sldMk cId="1526415213" sldId="365"/>
            <ac:picMk id="5" creationId="{7BA472C1-7A30-6456-0281-B06B2816809A}"/>
          </ac:picMkLst>
        </pc:picChg>
        <pc:picChg chg="add mod">
          <ac:chgData name="Tom Clapp" userId="75f020d0-747c-4e47-bd24-3789db27b259" providerId="ADAL" clId="{B7EE95DB-5F80-DD4F-9C74-38E29B47C23B}" dt="2022-05-12T07:23:27.649" v="1174"/>
          <ac:picMkLst>
            <pc:docMk/>
            <pc:sldMk cId="1526415213" sldId="365"/>
            <ac:picMk id="8" creationId="{6463433A-7E5F-5BC3-1FF7-A0C7A0676F3C}"/>
          </ac:picMkLst>
        </pc:picChg>
        <pc:picChg chg="add mod">
          <ac:chgData name="Tom Clapp" userId="75f020d0-747c-4e47-bd24-3789db27b259" providerId="ADAL" clId="{B7EE95DB-5F80-DD4F-9C74-38E29B47C23B}" dt="2022-05-12T07:23:27.649" v="1174"/>
          <ac:picMkLst>
            <pc:docMk/>
            <pc:sldMk cId="1526415213" sldId="365"/>
            <ac:picMk id="9" creationId="{2BBCC93D-3DCF-D945-E81C-EE85199129D2}"/>
          </ac:picMkLst>
        </pc:picChg>
        <pc:picChg chg="add mod">
          <ac:chgData name="Tom Clapp" userId="75f020d0-747c-4e47-bd24-3789db27b259" providerId="ADAL" clId="{B7EE95DB-5F80-DD4F-9C74-38E29B47C23B}" dt="2022-05-12T07:23:27.649" v="1174"/>
          <ac:picMkLst>
            <pc:docMk/>
            <pc:sldMk cId="1526415213" sldId="365"/>
            <ac:picMk id="10" creationId="{87CB7FA1-4CE4-1305-0A5F-A52E8AF25D9F}"/>
          </ac:picMkLst>
        </pc:picChg>
        <pc:picChg chg="del">
          <ac:chgData name="Tom Clapp" userId="75f020d0-747c-4e47-bd24-3789db27b259" providerId="ADAL" clId="{B7EE95DB-5F80-DD4F-9C74-38E29B47C23B}" dt="2022-05-11T19:11:36.145" v="163" actId="478"/>
          <ac:picMkLst>
            <pc:docMk/>
            <pc:sldMk cId="1526415213" sldId="365"/>
            <ac:picMk id="10" creationId="{FE7EBBB7-7D6A-5689-F9C9-DF7BF1C02CEA}"/>
          </ac:picMkLst>
        </pc:picChg>
        <pc:picChg chg="mod">
          <ac:chgData name="Tom Clapp" userId="75f020d0-747c-4e47-bd24-3789db27b259" providerId="ADAL" clId="{B7EE95DB-5F80-DD4F-9C74-38E29B47C23B}" dt="2022-05-11T19:11:37.057" v="164"/>
          <ac:picMkLst>
            <pc:docMk/>
            <pc:sldMk cId="1526415213" sldId="365"/>
            <ac:picMk id="12" creationId="{6A29E707-1CCD-390E-0712-7BB39681D9C4}"/>
          </ac:picMkLst>
        </pc:picChg>
        <pc:picChg chg="add del mod">
          <ac:chgData name="Tom Clapp" userId="75f020d0-747c-4e47-bd24-3789db27b259" providerId="ADAL" clId="{B7EE95DB-5F80-DD4F-9C74-38E29B47C23B}" dt="2022-05-11T19:17:17.320" v="194" actId="478"/>
          <ac:picMkLst>
            <pc:docMk/>
            <pc:sldMk cId="1526415213" sldId="365"/>
            <ac:picMk id="13" creationId="{EBD89039-387D-BF25-3652-84C4ABF2EB22}"/>
          </ac:picMkLst>
        </pc:picChg>
      </pc:sldChg>
      <pc:sldChg chg="addSp delSp modSp mod">
        <pc:chgData name="Tom Clapp" userId="75f020d0-747c-4e47-bd24-3789db27b259" providerId="ADAL" clId="{B7EE95DB-5F80-DD4F-9C74-38E29B47C23B}" dt="2022-05-12T07:05:31.225" v="1084"/>
        <pc:sldMkLst>
          <pc:docMk/>
          <pc:sldMk cId="616798912" sldId="366"/>
        </pc:sldMkLst>
        <pc:spChg chg="add del">
          <ac:chgData name="Tom Clapp" userId="75f020d0-747c-4e47-bd24-3789db27b259" providerId="ADAL" clId="{B7EE95DB-5F80-DD4F-9C74-38E29B47C23B}" dt="2022-05-11T20:09:40.439" v="503" actId="478"/>
          <ac:spMkLst>
            <pc:docMk/>
            <pc:sldMk cId="616798912" sldId="366"/>
            <ac:spMk id="8" creationId="{E6D37B88-99BB-364B-B386-4FDA4E36B11B}"/>
          </ac:spMkLst>
        </pc:spChg>
        <pc:spChg chg="del">
          <ac:chgData name="Tom Clapp" userId="75f020d0-747c-4e47-bd24-3789db27b259" providerId="ADAL" clId="{B7EE95DB-5F80-DD4F-9C74-38E29B47C23B}" dt="2022-05-12T07:05:30.001" v="1083" actId="478"/>
          <ac:spMkLst>
            <pc:docMk/>
            <pc:sldMk cId="616798912" sldId="366"/>
            <ac:spMk id="24" creationId="{7230BFA6-EFF1-8343-9D04-C770C19C9798}"/>
          </ac:spMkLst>
        </pc:spChg>
        <pc:spChg chg="del">
          <ac:chgData name="Tom Clapp" userId="75f020d0-747c-4e47-bd24-3789db27b259" providerId="ADAL" clId="{B7EE95DB-5F80-DD4F-9C74-38E29B47C23B}" dt="2022-05-11T20:09:49.370" v="507" actId="478"/>
          <ac:spMkLst>
            <pc:docMk/>
            <pc:sldMk cId="616798912" sldId="366"/>
            <ac:spMk id="31" creationId="{E7FA545D-5809-5576-C5E0-F07AC2D5FD51}"/>
          </ac:spMkLst>
        </pc:spChg>
        <pc:spChg chg="del">
          <ac:chgData name="Tom Clapp" userId="75f020d0-747c-4e47-bd24-3789db27b259" providerId="ADAL" clId="{B7EE95DB-5F80-DD4F-9C74-38E29B47C23B}" dt="2022-05-11T20:09:51.467" v="508" actId="478"/>
          <ac:spMkLst>
            <pc:docMk/>
            <pc:sldMk cId="616798912" sldId="366"/>
            <ac:spMk id="32" creationId="{12B27555-5755-FCDF-A7DC-F061CE965071}"/>
          </ac:spMkLst>
        </pc:spChg>
        <pc:spChg chg="del">
          <ac:chgData name="Tom Clapp" userId="75f020d0-747c-4e47-bd24-3789db27b259" providerId="ADAL" clId="{B7EE95DB-5F80-DD4F-9C74-38E29B47C23B}" dt="2022-05-11T20:09:55.473" v="510" actId="478"/>
          <ac:spMkLst>
            <pc:docMk/>
            <pc:sldMk cId="616798912" sldId="366"/>
            <ac:spMk id="36" creationId="{04704B80-0044-55A6-E702-0978C91EF55C}"/>
          </ac:spMkLst>
        </pc:spChg>
        <pc:spChg chg="del">
          <ac:chgData name="Tom Clapp" userId="75f020d0-747c-4e47-bd24-3789db27b259" providerId="ADAL" clId="{B7EE95DB-5F80-DD4F-9C74-38E29B47C23B}" dt="2022-05-11T20:09:53.386" v="509" actId="478"/>
          <ac:spMkLst>
            <pc:docMk/>
            <pc:sldMk cId="616798912" sldId="366"/>
            <ac:spMk id="37" creationId="{C603D5B4-8D4E-7281-50B5-950F5B48CC1F}"/>
          </ac:spMkLst>
        </pc:spChg>
        <pc:spChg chg="del mod">
          <ac:chgData name="Tom Clapp" userId="75f020d0-747c-4e47-bd24-3789db27b259" providerId="ADAL" clId="{B7EE95DB-5F80-DD4F-9C74-38E29B47C23B}" dt="2022-05-11T20:09:44.645" v="505" actId="478"/>
          <ac:spMkLst>
            <pc:docMk/>
            <pc:sldMk cId="616798912" sldId="366"/>
            <ac:spMk id="79" creationId="{4F881F06-6EE4-4242-BAB9-3BBDC24E8C0C}"/>
          </ac:spMkLst>
        </pc:spChg>
        <pc:spChg chg="del">
          <ac:chgData name="Tom Clapp" userId="75f020d0-747c-4e47-bd24-3789db27b259" providerId="ADAL" clId="{B7EE95DB-5F80-DD4F-9C74-38E29B47C23B}" dt="2022-05-11T20:09:47.241" v="506" actId="478"/>
          <ac:spMkLst>
            <pc:docMk/>
            <pc:sldMk cId="616798912" sldId="366"/>
            <ac:spMk id="81" creationId="{3AC1FFDB-4FBB-F94D-95E4-05AF67C79B18}"/>
          </ac:spMkLst>
        </pc:spChg>
        <pc:spChg chg="del">
          <ac:chgData name="Tom Clapp" userId="75f020d0-747c-4e47-bd24-3789db27b259" providerId="ADAL" clId="{B7EE95DB-5F80-DD4F-9C74-38E29B47C23B}" dt="2022-05-11T21:06:48.580" v="685" actId="478"/>
          <ac:spMkLst>
            <pc:docMk/>
            <pc:sldMk cId="616798912" sldId="366"/>
            <ac:spMk id="82" creationId="{73930E48-163D-6945-BA31-259D1DC203D5}"/>
          </ac:spMkLst>
        </pc:spChg>
        <pc:spChg chg="mod">
          <ac:chgData name="Tom Clapp" userId="75f020d0-747c-4e47-bd24-3789db27b259" providerId="ADAL" clId="{B7EE95DB-5F80-DD4F-9C74-38E29B47C23B}" dt="2022-05-11T20:11:06.212" v="523" actId="20577"/>
          <ac:spMkLst>
            <pc:docMk/>
            <pc:sldMk cId="616798912" sldId="366"/>
            <ac:spMk id="83" creationId="{69A1DCBE-F921-B744-B8D4-C50B02417F32}"/>
          </ac:spMkLst>
        </pc:spChg>
        <pc:spChg chg="mod">
          <ac:chgData name="Tom Clapp" userId="75f020d0-747c-4e47-bd24-3789db27b259" providerId="ADAL" clId="{B7EE95DB-5F80-DD4F-9C74-38E29B47C23B}" dt="2022-05-11T20:09:11.203" v="483" actId="20577"/>
          <ac:spMkLst>
            <pc:docMk/>
            <pc:sldMk cId="616798912" sldId="366"/>
            <ac:spMk id="84" creationId="{3BA40C2A-CC81-8249-A19C-B410ED06D653}"/>
          </ac:spMkLst>
        </pc:spChg>
        <pc:spChg chg="mod">
          <ac:chgData name="Tom Clapp" userId="75f020d0-747c-4e47-bd24-3789db27b259" providerId="ADAL" clId="{B7EE95DB-5F80-DD4F-9C74-38E29B47C23B}" dt="2022-05-11T20:09:22.325" v="495" actId="20577"/>
          <ac:spMkLst>
            <pc:docMk/>
            <pc:sldMk cId="616798912" sldId="366"/>
            <ac:spMk id="85" creationId="{299BC766-050D-1742-97BD-60F9CB64A0E5}"/>
          </ac:spMkLst>
        </pc:spChg>
        <pc:spChg chg="del">
          <ac:chgData name="Tom Clapp" userId="75f020d0-747c-4e47-bd24-3789db27b259" providerId="ADAL" clId="{B7EE95DB-5F80-DD4F-9C74-38E29B47C23B}" dt="2022-05-11T20:09:42.511" v="504" actId="478"/>
          <ac:spMkLst>
            <pc:docMk/>
            <pc:sldMk cId="616798912" sldId="366"/>
            <ac:spMk id="88" creationId="{730D0DFF-D51F-9E4A-B60F-C66557DC7FE9}"/>
          </ac:spMkLst>
        </pc:spChg>
        <pc:picChg chg="del">
          <ac:chgData name="Tom Clapp" userId="75f020d0-747c-4e47-bd24-3789db27b259" providerId="ADAL" clId="{B7EE95DB-5F80-DD4F-9C74-38E29B47C23B}" dt="2022-05-11T20:09:34.051" v="497" actId="478"/>
          <ac:picMkLst>
            <pc:docMk/>
            <pc:sldMk cId="616798912" sldId="366"/>
            <ac:picMk id="4" creationId="{085E86D9-3638-058B-A676-E168AB04844D}"/>
          </ac:picMkLst>
        </pc:picChg>
        <pc:picChg chg="del">
          <ac:chgData name="Tom Clapp" userId="75f020d0-747c-4e47-bd24-3789db27b259" providerId="ADAL" clId="{B7EE95DB-5F80-DD4F-9C74-38E29B47C23B}" dt="2022-05-11T20:09:34.741" v="498" actId="478"/>
          <ac:picMkLst>
            <pc:docMk/>
            <pc:sldMk cId="616798912" sldId="366"/>
            <ac:picMk id="5" creationId="{447D9D83-AF88-915A-373C-5E31E6FC6596}"/>
          </ac:picMkLst>
        </pc:picChg>
        <pc:picChg chg="del">
          <ac:chgData name="Tom Clapp" userId="75f020d0-747c-4e47-bd24-3789db27b259" providerId="ADAL" clId="{B7EE95DB-5F80-DD4F-9C74-38E29B47C23B}" dt="2022-05-11T20:09:35.660" v="499" actId="478"/>
          <ac:picMkLst>
            <pc:docMk/>
            <pc:sldMk cId="616798912" sldId="366"/>
            <ac:picMk id="6" creationId="{EA14E314-7F85-4F65-3873-194F971F87C4}"/>
          </ac:picMkLst>
        </pc:picChg>
        <pc:picChg chg="del">
          <ac:chgData name="Tom Clapp" userId="75f020d0-747c-4e47-bd24-3789db27b259" providerId="ADAL" clId="{B7EE95DB-5F80-DD4F-9C74-38E29B47C23B}" dt="2022-05-11T20:09:33.060" v="496" actId="478"/>
          <ac:picMkLst>
            <pc:docMk/>
            <pc:sldMk cId="616798912" sldId="366"/>
            <ac:picMk id="7" creationId="{395CBAC3-D09C-FC28-6E3F-B4D5C02ECD4E}"/>
          </ac:picMkLst>
        </pc:picChg>
        <pc:picChg chg="add mod">
          <ac:chgData name="Tom Clapp" userId="75f020d0-747c-4e47-bd24-3789db27b259" providerId="ADAL" clId="{B7EE95DB-5F80-DD4F-9C74-38E29B47C23B}" dt="2022-05-12T07:05:31.225" v="1084"/>
          <ac:picMkLst>
            <pc:docMk/>
            <pc:sldMk cId="616798912" sldId="366"/>
            <ac:picMk id="18" creationId="{2DD14AAC-7D4E-FA4B-1568-2D1B8760D917}"/>
          </ac:picMkLst>
        </pc:picChg>
        <pc:picChg chg="del">
          <ac:chgData name="Tom Clapp" userId="75f020d0-747c-4e47-bd24-3789db27b259" providerId="ADAL" clId="{B7EE95DB-5F80-DD4F-9C74-38E29B47C23B}" dt="2022-05-11T21:18:38.950" v="739" actId="478"/>
          <ac:picMkLst>
            <pc:docMk/>
            <pc:sldMk cId="616798912" sldId="366"/>
            <ac:picMk id="26" creationId="{9EAEBE1B-C349-DF27-2C55-DF75527D4CEA}"/>
          </ac:picMkLst>
        </pc:picChg>
        <pc:picChg chg="del">
          <ac:chgData name="Tom Clapp" userId="75f020d0-747c-4e47-bd24-3789db27b259" providerId="ADAL" clId="{B7EE95DB-5F80-DD4F-9C74-38E29B47C23B}" dt="2022-05-12T07:05:29.014" v="1082" actId="478"/>
          <ac:picMkLst>
            <pc:docMk/>
            <pc:sldMk cId="616798912" sldId="366"/>
            <ac:picMk id="28" creationId="{180ABAF3-707D-84F1-CFBD-E87FA965A8A2}"/>
          </ac:picMkLst>
        </pc:picChg>
        <pc:picChg chg="add mod">
          <ac:chgData name="Tom Clapp" userId="75f020d0-747c-4e47-bd24-3789db27b259" providerId="ADAL" clId="{B7EE95DB-5F80-DD4F-9C74-38E29B47C23B}" dt="2022-05-11T21:18:53.786" v="741" actId="1076"/>
          <ac:picMkLst>
            <pc:docMk/>
            <pc:sldMk cId="616798912" sldId="366"/>
            <ac:picMk id="33" creationId="{9194246A-A5A4-32D3-C5EA-C3C3218B1FA5}"/>
          </ac:picMkLst>
        </pc:picChg>
        <pc:picChg chg="add del mod">
          <ac:chgData name="Tom Clapp" userId="75f020d0-747c-4e47-bd24-3789db27b259" providerId="ADAL" clId="{B7EE95DB-5F80-DD4F-9C74-38E29B47C23B}" dt="2022-05-11T21:20:01.872" v="743"/>
          <ac:picMkLst>
            <pc:docMk/>
            <pc:sldMk cId="616798912" sldId="366"/>
            <ac:picMk id="35" creationId="{8B737A87-C996-A841-D510-2FB4348A56F5}"/>
          </ac:picMkLst>
        </pc:picChg>
        <pc:picChg chg="del">
          <ac:chgData name="Tom Clapp" userId="75f020d0-747c-4e47-bd24-3789db27b259" providerId="ADAL" clId="{B7EE95DB-5F80-DD4F-9C74-38E29B47C23B}" dt="2022-05-11T20:09:36.282" v="500" actId="478"/>
          <ac:picMkLst>
            <pc:docMk/>
            <pc:sldMk cId="616798912" sldId="366"/>
            <ac:picMk id="70" creationId="{33341AB9-DA55-F848-AB94-A9134EE1992A}"/>
          </ac:picMkLst>
        </pc:picChg>
      </pc:sldChg>
      <pc:sldChg chg="addSp delSp modSp mod ord">
        <pc:chgData name="Tom Clapp" userId="75f020d0-747c-4e47-bd24-3789db27b259" providerId="ADAL" clId="{B7EE95DB-5F80-DD4F-9C74-38E29B47C23B}" dt="2022-05-19T19:33:29.459" v="1229" actId="14100"/>
        <pc:sldMkLst>
          <pc:docMk/>
          <pc:sldMk cId="2593200771" sldId="368"/>
        </pc:sldMkLst>
        <pc:spChg chg="add del mod">
          <ac:chgData name="Tom Clapp" userId="75f020d0-747c-4e47-bd24-3789db27b259" providerId="ADAL" clId="{B7EE95DB-5F80-DD4F-9C74-38E29B47C23B}" dt="2022-05-11T19:05:08.224" v="146" actId="767"/>
          <ac:spMkLst>
            <pc:docMk/>
            <pc:sldMk cId="2593200771" sldId="368"/>
            <ac:spMk id="3" creationId="{EA5D642F-5B9E-7287-2B1E-F160FC13885A}"/>
          </ac:spMkLst>
        </pc:spChg>
        <pc:spChg chg="mod">
          <ac:chgData name="Tom Clapp" userId="75f020d0-747c-4e47-bd24-3789db27b259" providerId="ADAL" clId="{B7EE95DB-5F80-DD4F-9C74-38E29B47C23B}" dt="2022-05-12T06:41:50.962" v="945" actId="14100"/>
          <ac:spMkLst>
            <pc:docMk/>
            <pc:sldMk cId="2593200771" sldId="368"/>
            <ac:spMk id="8" creationId="{22ADE8A1-B45B-686C-F31C-1F1F8BC64009}"/>
          </ac:spMkLst>
        </pc:spChg>
        <pc:spChg chg="add mod">
          <ac:chgData name="Tom Clapp" userId="75f020d0-747c-4e47-bd24-3789db27b259" providerId="ADAL" clId="{B7EE95DB-5F80-DD4F-9C74-38E29B47C23B}" dt="2022-05-19T19:30:28.765" v="1219" actId="255"/>
          <ac:spMkLst>
            <pc:docMk/>
            <pc:sldMk cId="2593200771" sldId="368"/>
            <ac:spMk id="13" creationId="{CF36AA01-A47E-0A4B-7F12-5FA337A35FC7}"/>
          </ac:spMkLst>
        </pc:spChg>
        <pc:spChg chg="add mod">
          <ac:chgData name="Tom Clapp" userId="75f020d0-747c-4e47-bd24-3789db27b259" providerId="ADAL" clId="{B7EE95DB-5F80-DD4F-9C74-38E29B47C23B}" dt="2022-05-19T19:33:29.459" v="1229" actId="14100"/>
          <ac:spMkLst>
            <pc:docMk/>
            <pc:sldMk cId="2593200771" sldId="368"/>
            <ac:spMk id="14" creationId="{A58B5A00-FA91-BD4A-21C2-E5C679346EFE}"/>
          </ac:spMkLst>
        </pc:spChg>
        <pc:spChg chg="add del mod">
          <ac:chgData name="Tom Clapp" userId="75f020d0-747c-4e47-bd24-3789db27b259" providerId="ADAL" clId="{B7EE95DB-5F80-DD4F-9C74-38E29B47C23B}" dt="2022-05-11T21:13:05.339" v="717" actId="21"/>
          <ac:spMkLst>
            <pc:docMk/>
            <pc:sldMk cId="2593200771" sldId="368"/>
            <ac:spMk id="19" creationId="{DFCF9E4D-298F-BEAE-1846-D248DBC00D35}"/>
          </ac:spMkLst>
        </pc:spChg>
        <pc:spChg chg="del">
          <ac:chgData name="Tom Clapp" userId="75f020d0-747c-4e47-bd24-3789db27b259" providerId="ADAL" clId="{B7EE95DB-5F80-DD4F-9C74-38E29B47C23B}" dt="2022-05-11T21:11:27.104" v="714" actId="478"/>
          <ac:spMkLst>
            <pc:docMk/>
            <pc:sldMk cId="2593200771" sldId="368"/>
            <ac:spMk id="22" creationId="{CE431FAB-8C5C-CB40-AAD1-5E9AA8EC4FDF}"/>
          </ac:spMkLst>
        </pc:spChg>
        <pc:grpChg chg="add del">
          <ac:chgData name="Tom Clapp" userId="75f020d0-747c-4e47-bd24-3789db27b259" providerId="ADAL" clId="{B7EE95DB-5F80-DD4F-9C74-38E29B47C23B}" dt="2022-05-11T19:17:07.372" v="191" actId="478"/>
          <ac:grpSpMkLst>
            <pc:docMk/>
            <pc:sldMk cId="2593200771" sldId="368"/>
            <ac:grpSpMk id="5" creationId="{B4F7D3B0-9A6B-8F38-8D99-CA7D74E85925}"/>
          </ac:grpSpMkLst>
        </pc:grpChg>
        <pc:picChg chg="add del mod">
          <ac:chgData name="Tom Clapp" userId="75f020d0-747c-4e47-bd24-3789db27b259" providerId="ADAL" clId="{B7EE95DB-5F80-DD4F-9C74-38E29B47C23B}" dt="2022-05-11T19:02:30.093" v="123" actId="478"/>
          <ac:picMkLst>
            <pc:docMk/>
            <pc:sldMk cId="2593200771" sldId="368"/>
            <ac:picMk id="2" creationId="{14C9DAFE-6532-73AA-49DD-B5C52A08F02C}"/>
          </ac:picMkLst>
        </pc:picChg>
        <pc:picChg chg="add mod">
          <ac:chgData name="Tom Clapp" userId="75f020d0-747c-4e47-bd24-3789db27b259" providerId="ADAL" clId="{B7EE95DB-5F80-DD4F-9C74-38E29B47C23B}" dt="2022-05-11T19:11:10.251" v="161" actId="1076"/>
          <ac:picMkLst>
            <pc:docMk/>
            <pc:sldMk cId="2593200771" sldId="368"/>
            <ac:picMk id="4" creationId="{40CF217F-5F1A-711E-04DE-848BDF6526B8}"/>
          </ac:picMkLst>
        </pc:picChg>
        <pc:picChg chg="add mod">
          <ac:chgData name="Tom Clapp" userId="75f020d0-747c-4e47-bd24-3789db27b259" providerId="ADAL" clId="{B7EE95DB-5F80-DD4F-9C74-38E29B47C23B}" dt="2022-05-11T19:45:13.367" v="293" actId="1076"/>
          <ac:picMkLst>
            <pc:docMk/>
            <pc:sldMk cId="2593200771" sldId="368"/>
            <ac:picMk id="6" creationId="{DA818E34-1760-21CC-8D4B-6238581DAB26}"/>
          </ac:picMkLst>
        </pc:picChg>
        <pc:picChg chg="del">
          <ac:chgData name="Tom Clapp" userId="75f020d0-747c-4e47-bd24-3789db27b259" providerId="ADAL" clId="{B7EE95DB-5F80-DD4F-9C74-38E29B47C23B}" dt="2022-05-11T19:10:51.376" v="158" actId="478"/>
          <ac:picMkLst>
            <pc:docMk/>
            <pc:sldMk cId="2593200771" sldId="368"/>
            <ac:picMk id="9" creationId="{E9DDA208-AF04-3179-4E04-AE9AF6527574}"/>
          </ac:picMkLst>
        </pc:picChg>
        <pc:picChg chg="del">
          <ac:chgData name="Tom Clapp" userId="75f020d0-747c-4e47-bd24-3789db27b259" providerId="ADAL" clId="{B7EE95DB-5F80-DD4F-9C74-38E29B47C23B}" dt="2022-05-11T19:01:50.776" v="115" actId="478"/>
          <ac:picMkLst>
            <pc:docMk/>
            <pc:sldMk cId="2593200771" sldId="368"/>
            <ac:picMk id="10" creationId="{90645802-F80D-B041-ACD9-E722EBACC4AB}"/>
          </ac:picMkLst>
        </pc:picChg>
        <pc:picChg chg="add del mod">
          <ac:chgData name="Tom Clapp" userId="75f020d0-747c-4e47-bd24-3789db27b259" providerId="ADAL" clId="{B7EE95DB-5F80-DD4F-9C74-38E29B47C23B}" dt="2022-05-11T19:01:54.736" v="117"/>
          <ac:picMkLst>
            <pc:docMk/>
            <pc:sldMk cId="2593200771" sldId="368"/>
            <ac:picMk id="11" creationId="{BA969516-B57E-0A3B-0323-073D05799B28}"/>
          </ac:picMkLst>
        </pc:picChg>
        <pc:picChg chg="add del mod">
          <ac:chgData name="Tom Clapp" userId="75f020d0-747c-4e47-bd24-3789db27b259" providerId="ADAL" clId="{B7EE95DB-5F80-DD4F-9C74-38E29B47C23B}" dt="2022-05-11T19:17:41.672" v="197" actId="478"/>
          <ac:picMkLst>
            <pc:docMk/>
            <pc:sldMk cId="2593200771" sldId="368"/>
            <ac:picMk id="16" creationId="{4BF0ACC6-24AB-54D8-8A1A-D745A072204B}"/>
          </ac:picMkLst>
        </pc:picChg>
        <pc:picChg chg="add del mod">
          <ac:chgData name="Tom Clapp" userId="75f020d0-747c-4e47-bd24-3789db27b259" providerId="ADAL" clId="{B7EE95DB-5F80-DD4F-9C74-38E29B47C23B}" dt="2022-05-11T19:45:10.581" v="292" actId="478"/>
          <ac:picMkLst>
            <pc:docMk/>
            <pc:sldMk cId="2593200771" sldId="368"/>
            <ac:picMk id="17" creationId="{A38DF642-FD73-DA4C-63B1-C681CDDAE437}"/>
          </ac:picMkLst>
        </pc:picChg>
      </pc:sldChg>
      <pc:sldChg chg="del">
        <pc:chgData name="Tom Clapp" userId="75f020d0-747c-4e47-bd24-3789db27b259" providerId="ADAL" clId="{B7EE95DB-5F80-DD4F-9C74-38E29B47C23B}" dt="2022-05-11T19:56:18.509" v="374" actId="2696"/>
        <pc:sldMkLst>
          <pc:docMk/>
          <pc:sldMk cId="1126733584" sldId="369"/>
        </pc:sldMkLst>
      </pc:sldChg>
      <pc:sldChg chg="del">
        <pc:chgData name="Tom Clapp" userId="75f020d0-747c-4e47-bd24-3789db27b259" providerId="ADAL" clId="{B7EE95DB-5F80-DD4F-9C74-38E29B47C23B}" dt="2022-05-11T19:56:35.039" v="375" actId="2696"/>
        <pc:sldMkLst>
          <pc:docMk/>
          <pc:sldMk cId="3926830365" sldId="370"/>
        </pc:sldMkLst>
      </pc:sldChg>
      <pc:sldChg chg="del">
        <pc:chgData name="Tom Clapp" userId="75f020d0-747c-4e47-bd24-3789db27b259" providerId="ADAL" clId="{B7EE95DB-5F80-DD4F-9C74-38E29B47C23B}" dt="2022-05-11T19:56:35.039" v="375" actId="2696"/>
        <pc:sldMkLst>
          <pc:docMk/>
          <pc:sldMk cId="3315076866" sldId="371"/>
        </pc:sldMkLst>
      </pc:sldChg>
      <pc:sldChg chg="del">
        <pc:chgData name="Tom Clapp" userId="75f020d0-747c-4e47-bd24-3789db27b259" providerId="ADAL" clId="{B7EE95DB-5F80-DD4F-9C74-38E29B47C23B}" dt="2022-05-11T19:56:35.039" v="375" actId="2696"/>
        <pc:sldMkLst>
          <pc:docMk/>
          <pc:sldMk cId="1188244929" sldId="372"/>
        </pc:sldMkLst>
      </pc:sldChg>
      <pc:sldChg chg="modSp del mod">
        <pc:chgData name="Tom Clapp" userId="75f020d0-747c-4e47-bd24-3789db27b259" providerId="ADAL" clId="{B7EE95DB-5F80-DD4F-9C74-38E29B47C23B}" dt="2022-05-11T19:59:42.421" v="412" actId="2696"/>
        <pc:sldMkLst>
          <pc:docMk/>
          <pc:sldMk cId="2781808864" sldId="373"/>
        </pc:sldMkLst>
        <pc:spChg chg="mod">
          <ac:chgData name="Tom Clapp" userId="75f020d0-747c-4e47-bd24-3789db27b259" providerId="ADAL" clId="{B7EE95DB-5F80-DD4F-9C74-38E29B47C23B}" dt="2022-05-11T19:59:04.354" v="407" actId="20577"/>
          <ac:spMkLst>
            <pc:docMk/>
            <pc:sldMk cId="2781808864" sldId="373"/>
            <ac:spMk id="11" creationId="{0C0D3941-5E17-1349-89EA-3A44D5343ED6}"/>
          </ac:spMkLst>
        </pc:spChg>
      </pc:sldChg>
      <pc:sldChg chg="del">
        <pc:chgData name="Tom Clapp" userId="75f020d0-747c-4e47-bd24-3789db27b259" providerId="ADAL" clId="{B7EE95DB-5F80-DD4F-9C74-38E29B47C23B}" dt="2022-05-11T19:59:31.479" v="409" actId="2696"/>
        <pc:sldMkLst>
          <pc:docMk/>
          <pc:sldMk cId="991138766" sldId="376"/>
        </pc:sldMkLst>
      </pc:sldChg>
      <pc:sldChg chg="del">
        <pc:chgData name="Tom Clapp" userId="75f020d0-747c-4e47-bd24-3789db27b259" providerId="ADAL" clId="{B7EE95DB-5F80-DD4F-9C74-38E29B47C23B}" dt="2022-05-11T19:59:35.284" v="410" actId="2696"/>
        <pc:sldMkLst>
          <pc:docMk/>
          <pc:sldMk cId="1293121687" sldId="377"/>
        </pc:sldMkLst>
      </pc:sldChg>
      <pc:sldChg chg="del">
        <pc:chgData name="Tom Clapp" userId="75f020d0-747c-4e47-bd24-3789db27b259" providerId="ADAL" clId="{B7EE95DB-5F80-DD4F-9C74-38E29B47C23B}" dt="2022-05-11T19:49:10.810" v="333" actId="2696"/>
        <pc:sldMkLst>
          <pc:docMk/>
          <pc:sldMk cId="3697443656" sldId="378"/>
        </pc:sldMkLst>
      </pc:sldChg>
      <pc:sldChg chg="del">
        <pc:chgData name="Tom Clapp" userId="75f020d0-747c-4e47-bd24-3789db27b259" providerId="ADAL" clId="{B7EE95DB-5F80-DD4F-9C74-38E29B47C23B}" dt="2022-05-11T19:49:10.810" v="333" actId="2696"/>
        <pc:sldMkLst>
          <pc:docMk/>
          <pc:sldMk cId="2239702072" sldId="379"/>
        </pc:sldMkLst>
      </pc:sldChg>
      <pc:sldChg chg="del">
        <pc:chgData name="Tom Clapp" userId="75f020d0-747c-4e47-bd24-3789db27b259" providerId="ADAL" clId="{B7EE95DB-5F80-DD4F-9C74-38E29B47C23B}" dt="2022-05-11T19:49:10.810" v="333" actId="2696"/>
        <pc:sldMkLst>
          <pc:docMk/>
          <pc:sldMk cId="1492613047" sldId="380"/>
        </pc:sldMkLst>
      </pc:sldChg>
      <pc:sldChg chg="del">
        <pc:chgData name="Tom Clapp" userId="75f020d0-747c-4e47-bd24-3789db27b259" providerId="ADAL" clId="{B7EE95DB-5F80-DD4F-9C74-38E29B47C23B}" dt="2022-05-11T20:10:10.277" v="511" actId="2696"/>
        <pc:sldMkLst>
          <pc:docMk/>
          <pc:sldMk cId="3140544371" sldId="381"/>
        </pc:sldMkLst>
      </pc:sldChg>
      <pc:sldChg chg="del">
        <pc:chgData name="Tom Clapp" userId="75f020d0-747c-4e47-bd24-3789db27b259" providerId="ADAL" clId="{B7EE95DB-5F80-DD4F-9C74-38E29B47C23B}" dt="2022-05-11T19:56:18.509" v="374" actId="2696"/>
        <pc:sldMkLst>
          <pc:docMk/>
          <pc:sldMk cId="2751702979" sldId="382"/>
        </pc:sldMkLst>
      </pc:sldChg>
      <pc:sldChg chg="del">
        <pc:chgData name="Tom Clapp" userId="75f020d0-747c-4e47-bd24-3789db27b259" providerId="ADAL" clId="{B7EE95DB-5F80-DD4F-9C74-38E29B47C23B}" dt="2022-05-11T18:56:25.353" v="0" actId="2696"/>
        <pc:sldMkLst>
          <pc:docMk/>
          <pc:sldMk cId="3853266938" sldId="383"/>
        </pc:sldMkLst>
      </pc:sldChg>
      <pc:sldChg chg="del">
        <pc:chgData name="Tom Clapp" userId="75f020d0-747c-4e47-bd24-3789db27b259" providerId="ADAL" clId="{B7EE95DB-5F80-DD4F-9C74-38E29B47C23B}" dt="2022-05-11T19:56:18.509" v="374" actId="2696"/>
        <pc:sldMkLst>
          <pc:docMk/>
          <pc:sldMk cId="2036879686" sldId="384"/>
        </pc:sldMkLst>
      </pc:sldChg>
      <pc:sldChg chg="del">
        <pc:chgData name="Tom Clapp" userId="75f020d0-747c-4e47-bd24-3789db27b259" providerId="ADAL" clId="{B7EE95DB-5F80-DD4F-9C74-38E29B47C23B}" dt="2022-05-11T19:56:18.509" v="374" actId="2696"/>
        <pc:sldMkLst>
          <pc:docMk/>
          <pc:sldMk cId="1362171856" sldId="385"/>
        </pc:sldMkLst>
      </pc:sldChg>
      <pc:sldChg chg="addSp delSp modSp mod ord">
        <pc:chgData name="Tom Clapp" userId="75f020d0-747c-4e47-bd24-3789db27b259" providerId="ADAL" clId="{B7EE95DB-5F80-DD4F-9C74-38E29B47C23B}" dt="2022-05-12T07:27:00.062" v="1209" actId="207"/>
        <pc:sldMkLst>
          <pc:docMk/>
          <pc:sldMk cId="2854774371" sldId="386"/>
        </pc:sldMkLst>
        <pc:spChg chg="add del mod">
          <ac:chgData name="Tom Clapp" userId="75f020d0-747c-4e47-bd24-3789db27b259" providerId="ADAL" clId="{B7EE95DB-5F80-DD4F-9C74-38E29B47C23B}" dt="2022-05-11T20:02:06.836" v="429"/>
          <ac:spMkLst>
            <pc:docMk/>
            <pc:sldMk cId="2854774371" sldId="386"/>
            <ac:spMk id="3" creationId="{7E06A078-0DAF-B17A-1271-A963AD6DFF8D}"/>
          </ac:spMkLst>
        </pc:spChg>
        <pc:spChg chg="add mod">
          <ac:chgData name="Tom Clapp" userId="75f020d0-747c-4e47-bd24-3789db27b259" providerId="ADAL" clId="{B7EE95DB-5F80-DD4F-9C74-38E29B47C23B}" dt="2022-05-12T07:27:00.062" v="1209" actId="207"/>
          <ac:spMkLst>
            <pc:docMk/>
            <pc:sldMk cId="2854774371" sldId="386"/>
            <ac:spMk id="12" creationId="{4BA09905-5AE7-4C2E-1CB0-2F76BE5452B2}"/>
          </ac:spMkLst>
        </pc:spChg>
        <pc:spChg chg="del">
          <ac:chgData name="Tom Clapp" userId="75f020d0-747c-4e47-bd24-3789db27b259" providerId="ADAL" clId="{B7EE95DB-5F80-DD4F-9C74-38E29B47C23B}" dt="2022-05-11T20:00:46.948" v="413" actId="478"/>
          <ac:spMkLst>
            <pc:docMk/>
            <pc:sldMk cId="2854774371" sldId="386"/>
            <ac:spMk id="15" creationId="{B8833CC4-8813-8F4F-B751-0B8DF8CD0FD2}"/>
          </ac:spMkLst>
        </pc:spChg>
        <pc:spChg chg="del">
          <ac:chgData name="Tom Clapp" userId="75f020d0-747c-4e47-bd24-3789db27b259" providerId="ADAL" clId="{B7EE95DB-5F80-DD4F-9C74-38E29B47C23B}" dt="2022-05-11T20:02:05.192" v="427" actId="478"/>
          <ac:spMkLst>
            <pc:docMk/>
            <pc:sldMk cId="2854774371" sldId="386"/>
            <ac:spMk id="16" creationId="{D434BEB9-6D30-9D45-B995-D929D8BA8774}"/>
          </ac:spMkLst>
        </pc:spChg>
        <pc:spChg chg="mod">
          <ac:chgData name="Tom Clapp" userId="75f020d0-747c-4e47-bd24-3789db27b259" providerId="ADAL" clId="{B7EE95DB-5F80-DD4F-9C74-38E29B47C23B}" dt="2022-05-11T20:08:20.668" v="474" actId="207"/>
          <ac:spMkLst>
            <pc:docMk/>
            <pc:sldMk cId="2854774371" sldId="386"/>
            <ac:spMk id="17" creationId="{288D6C79-71E1-244B-AC2F-6DB2EFE4E961}"/>
          </ac:spMkLst>
        </pc:spChg>
        <pc:spChg chg="del">
          <ac:chgData name="Tom Clapp" userId="75f020d0-747c-4e47-bd24-3789db27b259" providerId="ADAL" clId="{B7EE95DB-5F80-DD4F-9C74-38E29B47C23B}" dt="2022-05-11T21:07:00.118" v="687" actId="478"/>
          <ac:spMkLst>
            <pc:docMk/>
            <pc:sldMk cId="2854774371" sldId="386"/>
            <ac:spMk id="22" creationId="{CE431FAB-8C5C-CB40-AAD1-5E9AA8EC4FDF}"/>
          </ac:spMkLst>
        </pc:spChg>
        <pc:spChg chg="del">
          <ac:chgData name="Tom Clapp" userId="75f020d0-747c-4e47-bd24-3789db27b259" providerId="ADAL" clId="{B7EE95DB-5F80-DD4F-9C74-38E29B47C23B}" dt="2022-05-11T20:02:01.122" v="424" actId="478"/>
          <ac:spMkLst>
            <pc:docMk/>
            <pc:sldMk cId="2854774371" sldId="386"/>
            <ac:spMk id="23" creationId="{D92EC1A1-F29A-804B-8D11-E9E31F5A23A0}"/>
          </ac:spMkLst>
        </pc:spChg>
        <pc:spChg chg="mod">
          <ac:chgData name="Tom Clapp" userId="75f020d0-747c-4e47-bd24-3789db27b259" providerId="ADAL" clId="{B7EE95DB-5F80-DD4F-9C74-38E29B47C23B}" dt="2022-05-12T06:46:25.053" v="985" actId="1076"/>
          <ac:spMkLst>
            <pc:docMk/>
            <pc:sldMk cId="2854774371" sldId="386"/>
            <ac:spMk id="25" creationId="{D31546AE-EC82-7D45-8E8D-AA8A6C07797D}"/>
          </ac:spMkLst>
        </pc:spChg>
        <pc:spChg chg="add mod">
          <ac:chgData name="Tom Clapp" userId="75f020d0-747c-4e47-bd24-3789db27b259" providerId="ADAL" clId="{B7EE95DB-5F80-DD4F-9C74-38E29B47C23B}" dt="2022-05-11T21:14:50.834" v="733"/>
          <ac:spMkLst>
            <pc:docMk/>
            <pc:sldMk cId="2854774371" sldId="386"/>
            <ac:spMk id="26" creationId="{220731B1-707E-D0C2-8771-373B6E916914}"/>
          </ac:spMkLst>
        </pc:spChg>
        <pc:picChg chg="del">
          <ac:chgData name="Tom Clapp" userId="75f020d0-747c-4e47-bd24-3789db27b259" providerId="ADAL" clId="{B7EE95DB-5F80-DD4F-9C74-38E29B47C23B}" dt="2022-05-11T20:00:49.547" v="415" actId="478"/>
          <ac:picMkLst>
            <pc:docMk/>
            <pc:sldMk cId="2854774371" sldId="386"/>
            <ac:picMk id="2" creationId="{020270DE-305C-F040-84BA-9471C7465A59}"/>
          </ac:picMkLst>
        </pc:picChg>
        <pc:picChg chg="add mod">
          <ac:chgData name="Tom Clapp" userId="75f020d0-747c-4e47-bd24-3789db27b259" providerId="ADAL" clId="{B7EE95DB-5F80-DD4F-9C74-38E29B47C23B}" dt="2022-05-12T06:54:43.094" v="1008" actId="1076"/>
          <ac:picMkLst>
            <pc:docMk/>
            <pc:sldMk cId="2854774371" sldId="386"/>
            <ac:picMk id="7" creationId="{6EB8751D-64B3-D550-C65A-2C3183CB6093}"/>
          </ac:picMkLst>
        </pc:picChg>
        <pc:picChg chg="add mod">
          <ac:chgData name="Tom Clapp" userId="75f020d0-747c-4e47-bd24-3789db27b259" providerId="ADAL" clId="{B7EE95DB-5F80-DD4F-9C74-38E29B47C23B}" dt="2022-05-12T06:54:43.094" v="1008" actId="1076"/>
          <ac:picMkLst>
            <pc:docMk/>
            <pc:sldMk cId="2854774371" sldId="386"/>
            <ac:picMk id="8" creationId="{641A6E00-29E6-8EAE-F184-0B834D219C68}"/>
          </ac:picMkLst>
        </pc:picChg>
        <pc:picChg chg="add mod">
          <ac:chgData name="Tom Clapp" userId="75f020d0-747c-4e47-bd24-3789db27b259" providerId="ADAL" clId="{B7EE95DB-5F80-DD4F-9C74-38E29B47C23B}" dt="2022-05-12T06:54:43.094" v="1008" actId="1076"/>
          <ac:picMkLst>
            <pc:docMk/>
            <pc:sldMk cId="2854774371" sldId="386"/>
            <ac:picMk id="9" creationId="{41FC1AA8-0BF2-C661-61D2-0D05D7D01B48}"/>
          </ac:picMkLst>
        </pc:picChg>
        <pc:picChg chg="del">
          <ac:chgData name="Tom Clapp" userId="75f020d0-747c-4e47-bd24-3789db27b259" providerId="ADAL" clId="{B7EE95DB-5F80-DD4F-9C74-38E29B47C23B}" dt="2022-05-11T20:02:03.921" v="426" actId="478"/>
          <ac:picMkLst>
            <pc:docMk/>
            <pc:sldMk cId="2854774371" sldId="386"/>
            <ac:picMk id="9" creationId="{743CB240-F027-C248-B9B2-8A7593B63E50}"/>
          </ac:picMkLst>
        </pc:picChg>
        <pc:picChg chg="add mod">
          <ac:chgData name="Tom Clapp" userId="75f020d0-747c-4e47-bd24-3789db27b259" providerId="ADAL" clId="{B7EE95DB-5F80-DD4F-9C74-38E29B47C23B}" dt="2022-05-12T06:54:43.094" v="1008" actId="1076"/>
          <ac:picMkLst>
            <pc:docMk/>
            <pc:sldMk cId="2854774371" sldId="386"/>
            <ac:picMk id="10" creationId="{102A8644-A82B-33FA-BBED-ADB8137F3407}"/>
          </ac:picMkLst>
        </pc:picChg>
        <pc:picChg chg="add mod">
          <ac:chgData name="Tom Clapp" userId="75f020d0-747c-4e47-bd24-3789db27b259" providerId="ADAL" clId="{B7EE95DB-5F80-DD4F-9C74-38E29B47C23B}" dt="2022-05-12T06:18:38.397" v="837"/>
          <ac:picMkLst>
            <pc:docMk/>
            <pc:sldMk cId="2854774371" sldId="386"/>
            <ac:picMk id="11" creationId="{0070ED7A-2623-957F-3CBF-B20264EE082C}"/>
          </ac:picMkLst>
        </pc:picChg>
        <pc:picChg chg="add del mod">
          <ac:chgData name="Tom Clapp" userId="75f020d0-747c-4e47-bd24-3789db27b259" providerId="ADAL" clId="{B7EE95DB-5F80-DD4F-9C74-38E29B47C23B}" dt="2022-05-12T07:24:36.723" v="1203" actId="478"/>
          <ac:picMkLst>
            <pc:docMk/>
            <pc:sldMk cId="2854774371" sldId="386"/>
            <ac:picMk id="13" creationId="{9812F70A-D401-6D46-81F8-2D5E60BA39B9}"/>
          </ac:picMkLst>
        </pc:picChg>
        <pc:picChg chg="del">
          <ac:chgData name="Tom Clapp" userId="75f020d0-747c-4e47-bd24-3789db27b259" providerId="ADAL" clId="{B7EE95DB-5F80-DD4F-9C74-38E29B47C23B}" dt="2022-05-11T20:02:02.861" v="425" actId="478"/>
          <ac:picMkLst>
            <pc:docMk/>
            <pc:sldMk cId="2854774371" sldId="386"/>
            <ac:picMk id="14" creationId="{94B94312-C591-8AD9-8D57-F76B7FB79042}"/>
          </ac:picMkLst>
        </pc:picChg>
        <pc:picChg chg="add del mod">
          <ac:chgData name="Tom Clapp" userId="75f020d0-747c-4e47-bd24-3789db27b259" providerId="ADAL" clId="{B7EE95DB-5F80-DD4F-9C74-38E29B47C23B}" dt="2022-05-12T07:24:35.720" v="1202" actId="478"/>
          <ac:picMkLst>
            <pc:docMk/>
            <pc:sldMk cId="2854774371" sldId="386"/>
            <ac:picMk id="14" creationId="{B23146E2-445C-43ED-D378-3034D543DA70}"/>
          </ac:picMkLst>
        </pc:picChg>
        <pc:picChg chg="add del mod">
          <ac:chgData name="Tom Clapp" userId="75f020d0-747c-4e47-bd24-3789db27b259" providerId="ADAL" clId="{B7EE95DB-5F80-DD4F-9C74-38E29B47C23B}" dt="2022-05-12T07:24:35.120" v="1201" actId="478"/>
          <ac:picMkLst>
            <pc:docMk/>
            <pc:sldMk cId="2854774371" sldId="386"/>
            <ac:picMk id="15" creationId="{ED078C8D-CCB2-BF6B-97DA-6BB0742DA246}"/>
          </ac:picMkLst>
        </pc:picChg>
        <pc:picChg chg="add mod">
          <ac:chgData name="Tom Clapp" userId="75f020d0-747c-4e47-bd24-3789db27b259" providerId="ADAL" clId="{B7EE95DB-5F80-DD4F-9C74-38E29B47C23B}" dt="2022-05-12T07:24:37.507" v="1204"/>
          <ac:picMkLst>
            <pc:docMk/>
            <pc:sldMk cId="2854774371" sldId="386"/>
            <ac:picMk id="16" creationId="{2E90B01E-8607-265F-5A36-8976F9DE9D3F}"/>
          </ac:picMkLst>
        </pc:picChg>
        <pc:picChg chg="del">
          <ac:chgData name="Tom Clapp" userId="75f020d0-747c-4e47-bd24-3789db27b259" providerId="ADAL" clId="{B7EE95DB-5F80-DD4F-9C74-38E29B47C23B}" dt="2022-05-11T20:02:14.543" v="430" actId="478"/>
          <ac:picMkLst>
            <pc:docMk/>
            <pc:sldMk cId="2854774371" sldId="386"/>
            <ac:picMk id="18" creationId="{17BB8C4E-CDED-EE4F-BA17-C18BDEE1021F}"/>
          </ac:picMkLst>
        </pc:picChg>
        <pc:picChg chg="add mod">
          <ac:chgData name="Tom Clapp" userId="75f020d0-747c-4e47-bd24-3789db27b259" providerId="ADAL" clId="{B7EE95DB-5F80-DD4F-9C74-38E29B47C23B}" dt="2022-05-12T07:24:37.507" v="1204"/>
          <ac:picMkLst>
            <pc:docMk/>
            <pc:sldMk cId="2854774371" sldId="386"/>
            <ac:picMk id="18" creationId="{C3180DD1-1216-40EA-25D8-74BA1EC35254}"/>
          </ac:picMkLst>
        </pc:picChg>
        <pc:picChg chg="add mod">
          <ac:chgData name="Tom Clapp" userId="75f020d0-747c-4e47-bd24-3789db27b259" providerId="ADAL" clId="{B7EE95DB-5F80-DD4F-9C74-38E29B47C23B}" dt="2022-05-12T07:24:37.507" v="1204"/>
          <ac:picMkLst>
            <pc:docMk/>
            <pc:sldMk cId="2854774371" sldId="386"/>
            <ac:picMk id="19" creationId="{E3791FD4-D6D1-747E-4292-EF3430521B48}"/>
          </ac:picMkLst>
        </pc:picChg>
        <pc:picChg chg="del">
          <ac:chgData name="Tom Clapp" userId="75f020d0-747c-4e47-bd24-3789db27b259" providerId="ADAL" clId="{B7EE95DB-5F80-DD4F-9C74-38E29B47C23B}" dt="2022-05-11T20:02:16.273" v="431" actId="478"/>
          <ac:picMkLst>
            <pc:docMk/>
            <pc:sldMk cId="2854774371" sldId="386"/>
            <ac:picMk id="20" creationId="{CB56EDF4-B551-C54B-AA43-1E9FDBB0BBB9}"/>
          </ac:picMkLst>
        </pc:picChg>
        <pc:picChg chg="add mod">
          <ac:chgData name="Tom Clapp" userId="75f020d0-747c-4e47-bd24-3789db27b259" providerId="ADAL" clId="{B7EE95DB-5F80-DD4F-9C74-38E29B47C23B}" dt="2022-05-11T20:03:52.169" v="439" actId="732"/>
          <ac:picMkLst>
            <pc:docMk/>
            <pc:sldMk cId="2854774371" sldId="386"/>
            <ac:picMk id="21" creationId="{BBFB1177-882D-D4AF-1184-32AA4A0E36D3}"/>
          </ac:picMkLst>
        </pc:picChg>
        <pc:picChg chg="add mod">
          <ac:chgData name="Tom Clapp" userId="75f020d0-747c-4e47-bd24-3789db27b259" providerId="ADAL" clId="{B7EE95DB-5F80-DD4F-9C74-38E29B47C23B}" dt="2022-05-11T20:11:58.915" v="530"/>
          <ac:picMkLst>
            <pc:docMk/>
            <pc:sldMk cId="2854774371" sldId="386"/>
            <ac:picMk id="24" creationId="{ECF52936-B5C5-48A2-9BF7-030388250483}"/>
          </ac:picMkLst>
        </pc:picChg>
        <pc:cxnChg chg="del">
          <ac:chgData name="Tom Clapp" userId="75f020d0-747c-4e47-bd24-3789db27b259" providerId="ADAL" clId="{B7EE95DB-5F80-DD4F-9C74-38E29B47C23B}" dt="2022-05-11T20:02:17.539" v="432" actId="478"/>
          <ac:cxnSpMkLst>
            <pc:docMk/>
            <pc:sldMk cId="2854774371" sldId="386"/>
            <ac:cxnSpMk id="19" creationId="{66FD8D1A-83F2-3A44-A62C-E942ACEBC2F1}"/>
          </ac:cxnSpMkLst>
        </pc:cxnChg>
      </pc:sldChg>
      <pc:sldChg chg="del">
        <pc:chgData name="Tom Clapp" userId="75f020d0-747c-4e47-bd24-3789db27b259" providerId="ADAL" clId="{B7EE95DB-5F80-DD4F-9C74-38E29B47C23B}" dt="2022-05-11T18:56:25.353" v="0" actId="2696"/>
        <pc:sldMkLst>
          <pc:docMk/>
          <pc:sldMk cId="1385020352" sldId="389"/>
        </pc:sldMkLst>
      </pc:sldChg>
      <pc:sldChg chg="del">
        <pc:chgData name="Tom Clapp" userId="75f020d0-747c-4e47-bd24-3789db27b259" providerId="ADAL" clId="{B7EE95DB-5F80-DD4F-9C74-38E29B47C23B}" dt="2022-05-11T18:56:25.353" v="0" actId="2696"/>
        <pc:sldMkLst>
          <pc:docMk/>
          <pc:sldMk cId="1654367086" sldId="390"/>
        </pc:sldMkLst>
      </pc:sldChg>
      <pc:sldChg chg="del">
        <pc:chgData name="Tom Clapp" userId="75f020d0-747c-4e47-bd24-3789db27b259" providerId="ADAL" clId="{B7EE95DB-5F80-DD4F-9C74-38E29B47C23B}" dt="2022-05-11T18:56:25.353" v="0" actId="2696"/>
        <pc:sldMkLst>
          <pc:docMk/>
          <pc:sldMk cId="560551912" sldId="391"/>
        </pc:sldMkLst>
      </pc:sldChg>
      <pc:sldChg chg="del">
        <pc:chgData name="Tom Clapp" userId="75f020d0-747c-4e47-bd24-3789db27b259" providerId="ADAL" clId="{B7EE95DB-5F80-DD4F-9C74-38E29B47C23B}" dt="2022-05-11T18:56:25.353" v="0" actId="2696"/>
        <pc:sldMkLst>
          <pc:docMk/>
          <pc:sldMk cId="2931395600" sldId="392"/>
        </pc:sldMkLst>
      </pc:sldChg>
      <pc:sldChg chg="del">
        <pc:chgData name="Tom Clapp" userId="75f020d0-747c-4e47-bd24-3789db27b259" providerId="ADAL" clId="{B7EE95DB-5F80-DD4F-9C74-38E29B47C23B}" dt="2022-05-11T18:56:25.353" v="0" actId="2696"/>
        <pc:sldMkLst>
          <pc:docMk/>
          <pc:sldMk cId="1992826833" sldId="393"/>
        </pc:sldMkLst>
      </pc:sldChg>
      <pc:sldChg chg="del">
        <pc:chgData name="Tom Clapp" userId="75f020d0-747c-4e47-bd24-3789db27b259" providerId="ADAL" clId="{B7EE95DB-5F80-DD4F-9C74-38E29B47C23B}" dt="2022-05-11T18:56:25.353" v="0" actId="2696"/>
        <pc:sldMkLst>
          <pc:docMk/>
          <pc:sldMk cId="2582216883" sldId="394"/>
        </pc:sldMkLst>
      </pc:sldChg>
      <pc:sldChg chg="del">
        <pc:chgData name="Tom Clapp" userId="75f020d0-747c-4e47-bd24-3789db27b259" providerId="ADAL" clId="{B7EE95DB-5F80-DD4F-9C74-38E29B47C23B}" dt="2022-05-11T18:56:25.353" v="0" actId="2696"/>
        <pc:sldMkLst>
          <pc:docMk/>
          <pc:sldMk cId="1114925988" sldId="395"/>
        </pc:sldMkLst>
      </pc:sldChg>
      <pc:sldChg chg="addSp delSp modSp mod">
        <pc:chgData name="Tom Clapp" userId="75f020d0-747c-4e47-bd24-3789db27b259" providerId="ADAL" clId="{B7EE95DB-5F80-DD4F-9C74-38E29B47C23B}" dt="2022-05-19T19:33:17.198" v="1227" actId="2711"/>
        <pc:sldMkLst>
          <pc:docMk/>
          <pc:sldMk cId="796736443" sldId="396"/>
        </pc:sldMkLst>
        <pc:spChg chg="add del mod">
          <ac:chgData name="Tom Clapp" userId="75f020d0-747c-4e47-bd24-3789db27b259" providerId="ADAL" clId="{B7EE95DB-5F80-DD4F-9C74-38E29B47C23B}" dt="2022-05-12T06:11:07.161" v="777" actId="478"/>
          <ac:spMkLst>
            <pc:docMk/>
            <pc:sldMk cId="796736443" sldId="396"/>
            <ac:spMk id="7" creationId="{FF51DC5F-1792-3C41-9FE4-605C6EF38AFF}"/>
          </ac:spMkLst>
        </pc:spChg>
        <pc:spChg chg="add del mod">
          <ac:chgData name="Tom Clapp" userId="75f020d0-747c-4e47-bd24-3789db27b259" providerId="ADAL" clId="{B7EE95DB-5F80-DD4F-9C74-38E29B47C23B}" dt="2022-05-12T06:11:05.366" v="776"/>
          <ac:spMkLst>
            <pc:docMk/>
            <pc:sldMk cId="796736443" sldId="396"/>
            <ac:spMk id="8" creationId="{84B6AB2C-2BA2-F550-CDFD-8F9B86E7EA66}"/>
          </ac:spMkLst>
        </pc:spChg>
        <pc:spChg chg="add mod">
          <ac:chgData name="Tom Clapp" userId="75f020d0-747c-4e47-bd24-3789db27b259" providerId="ADAL" clId="{B7EE95DB-5F80-DD4F-9C74-38E29B47C23B}" dt="2022-05-11T21:04:44.488" v="675" actId="1076"/>
          <ac:spMkLst>
            <pc:docMk/>
            <pc:sldMk cId="796736443" sldId="396"/>
            <ac:spMk id="11" creationId="{662CC220-599F-282E-B265-F6130D7076CF}"/>
          </ac:spMkLst>
        </pc:spChg>
        <pc:spChg chg="mod">
          <ac:chgData name="Tom Clapp" userId="75f020d0-747c-4e47-bd24-3789db27b259" providerId="ADAL" clId="{B7EE95DB-5F80-DD4F-9C74-38E29B47C23B}" dt="2022-05-19T19:33:17.198" v="1227" actId="2711"/>
          <ac:spMkLst>
            <pc:docMk/>
            <pc:sldMk cId="796736443" sldId="396"/>
            <ac:spMk id="14" creationId="{A7F18083-158F-F643-AC73-28C60FA9A5F9}"/>
          </ac:spMkLst>
        </pc:spChg>
        <pc:picChg chg="add del mod">
          <ac:chgData name="Tom Clapp" userId="75f020d0-747c-4e47-bd24-3789db27b259" providerId="ADAL" clId="{B7EE95DB-5F80-DD4F-9C74-38E29B47C23B}" dt="2022-05-11T18:58:24.766" v="6" actId="478"/>
          <ac:picMkLst>
            <pc:docMk/>
            <pc:sldMk cId="796736443" sldId="396"/>
            <ac:picMk id="2" creationId="{98FC5D7B-DAA0-9C62-B157-C735F606184E}"/>
          </ac:picMkLst>
        </pc:picChg>
        <pc:picChg chg="add mod">
          <ac:chgData name="Tom Clapp" userId="75f020d0-747c-4e47-bd24-3789db27b259" providerId="ADAL" clId="{B7EE95DB-5F80-DD4F-9C74-38E29B47C23B}" dt="2022-05-11T19:20:30.868" v="228" actId="1076"/>
          <ac:picMkLst>
            <pc:docMk/>
            <pc:sldMk cId="796736443" sldId="396"/>
            <ac:picMk id="3" creationId="{E0D6E3F2-9B4F-0A2B-C3D5-939FF0945A75}"/>
          </ac:picMkLst>
        </pc:picChg>
        <pc:picChg chg="mod">
          <ac:chgData name="Tom Clapp" userId="75f020d0-747c-4e47-bd24-3789db27b259" providerId="ADAL" clId="{B7EE95DB-5F80-DD4F-9C74-38E29B47C23B}" dt="2022-05-11T19:21:39.447" v="258" actId="1076"/>
          <ac:picMkLst>
            <pc:docMk/>
            <pc:sldMk cId="796736443" sldId="396"/>
            <ac:picMk id="5" creationId="{DC0293C5-53E4-654D-84DC-37161008E058}"/>
          </ac:picMkLst>
        </pc:picChg>
        <pc:picChg chg="add del mod">
          <ac:chgData name="Tom Clapp" userId="75f020d0-747c-4e47-bd24-3789db27b259" providerId="ADAL" clId="{B7EE95DB-5F80-DD4F-9C74-38E29B47C23B}" dt="2022-05-11T18:58:26.514" v="7" actId="478"/>
          <ac:picMkLst>
            <pc:docMk/>
            <pc:sldMk cId="796736443" sldId="396"/>
            <ac:picMk id="8" creationId="{7B8FFB61-5BC7-2DAB-67EC-43A161763889}"/>
          </ac:picMkLst>
        </pc:picChg>
        <pc:picChg chg="del">
          <ac:chgData name="Tom Clapp" userId="75f020d0-747c-4e47-bd24-3789db27b259" providerId="ADAL" clId="{B7EE95DB-5F80-DD4F-9C74-38E29B47C23B}" dt="2022-05-11T18:58:19.490" v="4" actId="478"/>
          <ac:picMkLst>
            <pc:docMk/>
            <pc:sldMk cId="796736443" sldId="396"/>
            <ac:picMk id="9" creationId="{2ADCF6C5-743A-D5C6-572B-718962CA17AF}"/>
          </ac:picMkLst>
        </pc:picChg>
        <pc:picChg chg="add del mod">
          <ac:chgData name="Tom Clapp" userId="75f020d0-747c-4e47-bd24-3789db27b259" providerId="ADAL" clId="{B7EE95DB-5F80-DD4F-9C74-38E29B47C23B}" dt="2022-05-11T19:01:28.837" v="114"/>
          <ac:picMkLst>
            <pc:docMk/>
            <pc:sldMk cId="796736443" sldId="396"/>
            <ac:picMk id="10" creationId="{1E0B9564-9E74-874F-1B38-D6DAA901132C}"/>
          </ac:picMkLst>
        </pc:picChg>
      </pc:sldChg>
      <pc:sldChg chg="del">
        <pc:chgData name="Tom Clapp" userId="75f020d0-747c-4e47-bd24-3789db27b259" providerId="ADAL" clId="{B7EE95DB-5F80-DD4F-9C74-38E29B47C23B}" dt="2022-05-11T18:56:37.686" v="1" actId="2696"/>
        <pc:sldMkLst>
          <pc:docMk/>
          <pc:sldMk cId="2651009383" sldId="397"/>
        </pc:sldMkLst>
      </pc:sldChg>
      <pc:sldChg chg="del">
        <pc:chgData name="Tom Clapp" userId="75f020d0-747c-4e47-bd24-3789db27b259" providerId="ADAL" clId="{B7EE95DB-5F80-DD4F-9C74-38E29B47C23B}" dt="2022-05-11T19:59:28.502" v="408" actId="2696"/>
        <pc:sldMkLst>
          <pc:docMk/>
          <pc:sldMk cId="347821282" sldId="398"/>
        </pc:sldMkLst>
      </pc:sldChg>
      <pc:sldChg chg="del">
        <pc:chgData name="Tom Clapp" userId="75f020d0-747c-4e47-bd24-3789db27b259" providerId="ADAL" clId="{B7EE95DB-5F80-DD4F-9C74-38E29B47C23B}" dt="2022-05-11T19:52:08.950" v="348" actId="2696"/>
        <pc:sldMkLst>
          <pc:docMk/>
          <pc:sldMk cId="1458433826" sldId="399"/>
        </pc:sldMkLst>
      </pc:sldChg>
      <pc:sldChg chg="del">
        <pc:chgData name="Tom Clapp" userId="75f020d0-747c-4e47-bd24-3789db27b259" providerId="ADAL" clId="{B7EE95DB-5F80-DD4F-9C74-38E29B47C23B}" dt="2022-05-11T19:09:54.700" v="157" actId="2696"/>
        <pc:sldMkLst>
          <pc:docMk/>
          <pc:sldMk cId="3917528145" sldId="400"/>
        </pc:sldMkLst>
      </pc:sldChg>
      <pc:sldChg chg="del">
        <pc:chgData name="Tom Clapp" userId="75f020d0-747c-4e47-bd24-3789db27b259" providerId="ADAL" clId="{B7EE95DB-5F80-DD4F-9C74-38E29B47C23B}" dt="2022-05-11T19:56:01.701" v="373" actId="2696"/>
        <pc:sldMkLst>
          <pc:docMk/>
          <pc:sldMk cId="4253481683" sldId="401"/>
        </pc:sldMkLst>
      </pc:sldChg>
      <pc:sldChg chg="del">
        <pc:chgData name="Tom Clapp" userId="75f020d0-747c-4e47-bd24-3789db27b259" providerId="ADAL" clId="{B7EE95DB-5F80-DD4F-9C74-38E29B47C23B}" dt="2022-05-11T19:56:01.701" v="373" actId="2696"/>
        <pc:sldMkLst>
          <pc:docMk/>
          <pc:sldMk cId="2480501707" sldId="402"/>
        </pc:sldMkLst>
      </pc:sldChg>
      <pc:sldChg chg="del">
        <pc:chgData name="Tom Clapp" userId="75f020d0-747c-4e47-bd24-3789db27b259" providerId="ADAL" clId="{B7EE95DB-5F80-DD4F-9C74-38E29B47C23B}" dt="2022-05-11T18:56:37.686" v="1" actId="2696"/>
        <pc:sldMkLst>
          <pc:docMk/>
          <pc:sldMk cId="2968706637" sldId="403"/>
        </pc:sldMkLst>
      </pc:sldChg>
      <pc:sldChg chg="addSp delSp modSp del mod">
        <pc:chgData name="Tom Clapp" userId="75f020d0-747c-4e47-bd24-3789db27b259" providerId="ADAL" clId="{B7EE95DB-5F80-DD4F-9C74-38E29B47C23B}" dt="2022-05-11T19:59:38.182" v="411" actId="2696"/>
        <pc:sldMkLst>
          <pc:docMk/>
          <pc:sldMk cId="977401910" sldId="404"/>
        </pc:sldMkLst>
        <pc:spChg chg="add del mod">
          <ac:chgData name="Tom Clapp" userId="75f020d0-747c-4e47-bd24-3789db27b259" providerId="ADAL" clId="{B7EE95DB-5F80-DD4F-9C74-38E29B47C23B}" dt="2022-05-11T19:59:02.345" v="402"/>
          <ac:spMkLst>
            <pc:docMk/>
            <pc:sldMk cId="977401910" sldId="404"/>
            <ac:spMk id="9" creationId="{501728C9-949D-0A76-D70A-4AA90D6BAB13}"/>
          </ac:spMkLst>
        </pc:spChg>
        <pc:spChg chg="add del mod">
          <ac:chgData name="Tom Clapp" userId="75f020d0-747c-4e47-bd24-3789db27b259" providerId="ADAL" clId="{B7EE95DB-5F80-DD4F-9C74-38E29B47C23B}" dt="2022-05-11T19:59:01.971" v="401" actId="20577"/>
          <ac:spMkLst>
            <pc:docMk/>
            <pc:sldMk cId="977401910" sldId="404"/>
            <ac:spMk id="11" creationId="{0C0D3941-5E17-1349-89EA-3A44D5343ED6}"/>
          </ac:spMkLst>
        </pc:spChg>
      </pc:sldChg>
      <pc:sldChg chg="del">
        <pc:chgData name="Tom Clapp" userId="75f020d0-747c-4e47-bd24-3789db27b259" providerId="ADAL" clId="{B7EE95DB-5F80-DD4F-9C74-38E29B47C23B}" dt="2022-05-11T19:56:01.701" v="373" actId="2696"/>
        <pc:sldMkLst>
          <pc:docMk/>
          <pc:sldMk cId="3780483510" sldId="405"/>
        </pc:sldMkLst>
      </pc:sldChg>
      <pc:sldChg chg="del">
        <pc:chgData name="Tom Clapp" userId="75f020d0-747c-4e47-bd24-3789db27b259" providerId="ADAL" clId="{B7EE95DB-5F80-DD4F-9C74-38E29B47C23B}" dt="2022-05-11T19:56:01.701" v="373" actId="2696"/>
        <pc:sldMkLst>
          <pc:docMk/>
          <pc:sldMk cId="781831445" sldId="406"/>
        </pc:sldMkLst>
      </pc:sldChg>
      <pc:sldChg chg="del">
        <pc:chgData name="Tom Clapp" userId="75f020d0-747c-4e47-bd24-3789db27b259" providerId="ADAL" clId="{B7EE95DB-5F80-DD4F-9C74-38E29B47C23B}" dt="2022-05-11T19:56:01.701" v="373" actId="2696"/>
        <pc:sldMkLst>
          <pc:docMk/>
          <pc:sldMk cId="1296120149" sldId="407"/>
        </pc:sldMkLst>
      </pc:sldChg>
      <pc:sldChg chg="del">
        <pc:chgData name="Tom Clapp" userId="75f020d0-747c-4e47-bd24-3789db27b259" providerId="ADAL" clId="{B7EE95DB-5F80-DD4F-9C74-38E29B47C23B}" dt="2022-05-11T19:56:01.701" v="373" actId="2696"/>
        <pc:sldMkLst>
          <pc:docMk/>
          <pc:sldMk cId="4243048905" sldId="408"/>
        </pc:sldMkLst>
      </pc:sldChg>
      <pc:sldChg chg="del">
        <pc:chgData name="Tom Clapp" userId="75f020d0-747c-4e47-bd24-3789db27b259" providerId="ADAL" clId="{B7EE95DB-5F80-DD4F-9C74-38E29B47C23B}" dt="2022-05-11T19:56:01.701" v="373" actId="2696"/>
        <pc:sldMkLst>
          <pc:docMk/>
          <pc:sldMk cId="1820087975" sldId="409"/>
        </pc:sldMkLst>
      </pc:sldChg>
      <pc:sldChg chg="del">
        <pc:chgData name="Tom Clapp" userId="75f020d0-747c-4e47-bd24-3789db27b259" providerId="ADAL" clId="{B7EE95DB-5F80-DD4F-9C74-38E29B47C23B}" dt="2022-05-11T19:56:01.701" v="373" actId="2696"/>
        <pc:sldMkLst>
          <pc:docMk/>
          <pc:sldMk cId="2304942789" sldId="410"/>
        </pc:sldMkLst>
      </pc:sldChg>
      <pc:sldChg chg="del">
        <pc:chgData name="Tom Clapp" userId="75f020d0-747c-4e47-bd24-3789db27b259" providerId="ADAL" clId="{B7EE95DB-5F80-DD4F-9C74-38E29B47C23B}" dt="2022-05-11T19:56:01.701" v="373" actId="2696"/>
        <pc:sldMkLst>
          <pc:docMk/>
          <pc:sldMk cId="3746407955" sldId="411"/>
        </pc:sldMkLst>
      </pc:sldChg>
      <pc:sldChg chg="del">
        <pc:chgData name="Tom Clapp" userId="75f020d0-747c-4e47-bd24-3789db27b259" providerId="ADAL" clId="{B7EE95DB-5F80-DD4F-9C74-38E29B47C23B}" dt="2022-05-11T19:56:01.701" v="373" actId="2696"/>
        <pc:sldMkLst>
          <pc:docMk/>
          <pc:sldMk cId="170263843" sldId="412"/>
        </pc:sldMkLst>
      </pc:sldChg>
      <pc:sldChg chg="del">
        <pc:chgData name="Tom Clapp" userId="75f020d0-747c-4e47-bd24-3789db27b259" providerId="ADAL" clId="{B7EE95DB-5F80-DD4F-9C74-38E29B47C23B}" dt="2022-05-11T19:56:01.701" v="373" actId="2696"/>
        <pc:sldMkLst>
          <pc:docMk/>
          <pc:sldMk cId="4023795635" sldId="413"/>
        </pc:sldMkLst>
      </pc:sldChg>
      <pc:sldChg chg="del">
        <pc:chgData name="Tom Clapp" userId="75f020d0-747c-4e47-bd24-3789db27b259" providerId="ADAL" clId="{B7EE95DB-5F80-DD4F-9C74-38E29B47C23B}" dt="2022-05-11T19:56:01.701" v="373" actId="2696"/>
        <pc:sldMkLst>
          <pc:docMk/>
          <pc:sldMk cId="3782199473" sldId="414"/>
        </pc:sldMkLst>
      </pc:sldChg>
      <pc:sldChg chg="del">
        <pc:chgData name="Tom Clapp" userId="75f020d0-747c-4e47-bd24-3789db27b259" providerId="ADAL" clId="{B7EE95DB-5F80-DD4F-9C74-38E29B47C23B}" dt="2022-05-11T19:56:18.509" v="374" actId="2696"/>
        <pc:sldMkLst>
          <pc:docMk/>
          <pc:sldMk cId="3211376298" sldId="415"/>
        </pc:sldMkLst>
      </pc:sldChg>
      <pc:sldChg chg="addSp delSp modSp mod">
        <pc:chgData name="Tom Clapp" userId="75f020d0-747c-4e47-bd24-3789db27b259" providerId="ADAL" clId="{B7EE95DB-5F80-DD4F-9C74-38E29B47C23B}" dt="2022-05-12T07:28:17.677" v="1215" actId="207"/>
        <pc:sldMkLst>
          <pc:docMk/>
          <pc:sldMk cId="2068841488" sldId="416"/>
        </pc:sldMkLst>
        <pc:spChg chg="del">
          <ac:chgData name="Tom Clapp" userId="75f020d0-747c-4e47-bd24-3789db27b259" providerId="ADAL" clId="{B7EE95DB-5F80-DD4F-9C74-38E29B47C23B}" dt="2022-05-11T20:05:26.175" v="442" actId="478"/>
          <ac:spMkLst>
            <pc:docMk/>
            <pc:sldMk cId="2068841488" sldId="416"/>
            <ac:spMk id="2" creationId="{F6746C34-8DC7-0445-8001-5318CF8955B6}"/>
          </ac:spMkLst>
        </pc:spChg>
        <pc:spChg chg="del mod">
          <ac:chgData name="Tom Clapp" userId="75f020d0-747c-4e47-bd24-3789db27b259" providerId="ADAL" clId="{B7EE95DB-5F80-DD4F-9C74-38E29B47C23B}" dt="2022-05-11T20:06:23.285" v="455" actId="478"/>
          <ac:spMkLst>
            <pc:docMk/>
            <pc:sldMk cId="2068841488" sldId="416"/>
            <ac:spMk id="7" creationId="{9119C05D-ECF8-B142-A371-89AA9E7BCB4F}"/>
          </ac:spMkLst>
        </pc:spChg>
        <pc:spChg chg="add mod">
          <ac:chgData name="Tom Clapp" userId="75f020d0-747c-4e47-bd24-3789db27b259" providerId="ADAL" clId="{B7EE95DB-5F80-DD4F-9C74-38E29B47C23B}" dt="2022-05-12T07:28:17.677" v="1215" actId="207"/>
          <ac:spMkLst>
            <pc:docMk/>
            <pc:sldMk cId="2068841488" sldId="416"/>
            <ac:spMk id="8" creationId="{8E9526E9-2A82-0EBA-AE5E-82E6D2723C21}"/>
          </ac:spMkLst>
        </pc:spChg>
        <pc:spChg chg="add mod">
          <ac:chgData name="Tom Clapp" userId="75f020d0-747c-4e47-bd24-3789db27b259" providerId="ADAL" clId="{B7EE95DB-5F80-DD4F-9C74-38E29B47C23B}" dt="2022-05-11T20:05:41.086" v="448"/>
          <ac:spMkLst>
            <pc:docMk/>
            <pc:sldMk cId="2068841488" sldId="416"/>
            <ac:spMk id="10" creationId="{D029EE4F-1BE7-0387-3C07-5A6344484C7E}"/>
          </ac:spMkLst>
        </pc:spChg>
        <pc:spChg chg="add mod">
          <ac:chgData name="Tom Clapp" userId="75f020d0-747c-4e47-bd24-3789db27b259" providerId="ADAL" clId="{B7EE95DB-5F80-DD4F-9C74-38E29B47C23B}" dt="2022-05-11T20:05:41.086" v="448"/>
          <ac:spMkLst>
            <pc:docMk/>
            <pc:sldMk cId="2068841488" sldId="416"/>
            <ac:spMk id="12" creationId="{A20E5E29-0950-761E-6139-41BB1E499B0E}"/>
          </ac:spMkLst>
        </pc:spChg>
        <pc:spChg chg="add mod">
          <ac:chgData name="Tom Clapp" userId="75f020d0-747c-4e47-bd24-3789db27b259" providerId="ADAL" clId="{B7EE95DB-5F80-DD4F-9C74-38E29B47C23B}" dt="2022-05-11T20:06:37.972" v="457"/>
          <ac:spMkLst>
            <pc:docMk/>
            <pc:sldMk cId="2068841488" sldId="416"/>
            <ac:spMk id="13" creationId="{7695D729-DFD6-4E6B-B0FD-0053611B4D57}"/>
          </ac:spMkLst>
        </pc:spChg>
        <pc:spChg chg="del">
          <ac:chgData name="Tom Clapp" userId="75f020d0-747c-4e47-bd24-3789db27b259" providerId="ADAL" clId="{B7EE95DB-5F80-DD4F-9C74-38E29B47C23B}" dt="2022-05-11T20:05:28.685" v="443" actId="478"/>
          <ac:spMkLst>
            <pc:docMk/>
            <pc:sldMk cId="2068841488" sldId="416"/>
            <ac:spMk id="15" creationId="{ED516678-3C4A-144B-BC89-42CF348548A1}"/>
          </ac:spMkLst>
        </pc:spChg>
        <pc:spChg chg="add mod">
          <ac:chgData name="Tom Clapp" userId="75f020d0-747c-4e47-bd24-3789db27b259" providerId="ADAL" clId="{B7EE95DB-5F80-DD4F-9C74-38E29B47C23B}" dt="2022-05-11T21:14:43.916" v="731"/>
          <ac:spMkLst>
            <pc:docMk/>
            <pc:sldMk cId="2068841488" sldId="416"/>
            <ac:spMk id="16" creationId="{BBAECC59-74F8-01B9-876C-85E0E974D1DA}"/>
          </ac:spMkLst>
        </pc:spChg>
        <pc:spChg chg="del mod">
          <ac:chgData name="Tom Clapp" userId="75f020d0-747c-4e47-bd24-3789db27b259" providerId="ADAL" clId="{B7EE95DB-5F80-DD4F-9C74-38E29B47C23B}" dt="2022-05-11T21:07:23.222" v="690" actId="478"/>
          <ac:spMkLst>
            <pc:docMk/>
            <pc:sldMk cId="2068841488" sldId="416"/>
            <ac:spMk id="22" creationId="{CE431FAB-8C5C-CB40-AAD1-5E9AA8EC4FDF}"/>
          </ac:spMkLst>
        </pc:spChg>
        <pc:spChg chg="del mod">
          <ac:chgData name="Tom Clapp" userId="75f020d0-747c-4e47-bd24-3789db27b259" providerId="ADAL" clId="{B7EE95DB-5F80-DD4F-9C74-38E29B47C23B}" dt="2022-05-11T20:06:04.630" v="451" actId="478"/>
          <ac:spMkLst>
            <pc:docMk/>
            <pc:sldMk cId="2068841488" sldId="416"/>
            <ac:spMk id="28" creationId="{4BC3781B-592B-714E-B697-74501F22B68F}"/>
          </ac:spMkLst>
        </pc:spChg>
        <pc:spChg chg="del mod">
          <ac:chgData name="Tom Clapp" userId="75f020d0-747c-4e47-bd24-3789db27b259" providerId="ADAL" clId="{B7EE95DB-5F80-DD4F-9C74-38E29B47C23B}" dt="2022-05-11T20:05:39.812" v="447" actId="478"/>
          <ac:spMkLst>
            <pc:docMk/>
            <pc:sldMk cId="2068841488" sldId="416"/>
            <ac:spMk id="29" creationId="{B6CF636B-1832-2E4A-BF13-4D0F508E7E60}"/>
          </ac:spMkLst>
        </pc:spChg>
        <pc:picChg chg="add mod">
          <ac:chgData name="Tom Clapp" userId="75f020d0-747c-4e47-bd24-3789db27b259" providerId="ADAL" clId="{B7EE95DB-5F80-DD4F-9C74-38E29B47C23B}" dt="2022-05-12T06:54:27.381" v="1006" actId="1076"/>
          <ac:picMkLst>
            <pc:docMk/>
            <pc:sldMk cId="2068841488" sldId="416"/>
            <ac:picMk id="9" creationId="{A0C4FB39-A328-413B-9B93-380E78D0C862}"/>
          </ac:picMkLst>
        </pc:picChg>
        <pc:picChg chg="del">
          <ac:chgData name="Tom Clapp" userId="75f020d0-747c-4e47-bd24-3789db27b259" providerId="ADAL" clId="{B7EE95DB-5F80-DD4F-9C74-38E29B47C23B}" dt="2022-05-11T20:05:30.345" v="444" actId="478"/>
          <ac:picMkLst>
            <pc:docMk/>
            <pc:sldMk cId="2068841488" sldId="416"/>
            <ac:picMk id="11" creationId="{9224DE55-C3E8-6A6C-158E-5A8A4A5CF074}"/>
          </ac:picMkLst>
        </pc:picChg>
        <pc:picChg chg="add mod">
          <ac:chgData name="Tom Clapp" userId="75f020d0-747c-4e47-bd24-3789db27b259" providerId="ADAL" clId="{B7EE95DB-5F80-DD4F-9C74-38E29B47C23B}" dt="2022-05-12T06:54:27.381" v="1006" actId="1076"/>
          <ac:picMkLst>
            <pc:docMk/>
            <pc:sldMk cId="2068841488" sldId="416"/>
            <ac:picMk id="11" creationId="{DF887E92-E60C-BEAE-6549-D426EA4FD13A}"/>
          </ac:picMkLst>
        </pc:picChg>
        <pc:picChg chg="add mod">
          <ac:chgData name="Tom Clapp" userId="75f020d0-747c-4e47-bd24-3789db27b259" providerId="ADAL" clId="{B7EE95DB-5F80-DD4F-9C74-38E29B47C23B}" dt="2022-05-11T20:10:12.667" v="512"/>
          <ac:picMkLst>
            <pc:docMk/>
            <pc:sldMk cId="2068841488" sldId="416"/>
            <ac:picMk id="14" creationId="{0CDADEBA-C530-3D61-CA56-ABDC178BC97D}"/>
          </ac:picMkLst>
        </pc:picChg>
        <pc:picChg chg="add mod">
          <ac:chgData name="Tom Clapp" userId="75f020d0-747c-4e47-bd24-3789db27b259" providerId="ADAL" clId="{B7EE95DB-5F80-DD4F-9C74-38E29B47C23B}" dt="2022-05-12T06:54:27.381" v="1006" actId="1076"/>
          <ac:picMkLst>
            <pc:docMk/>
            <pc:sldMk cId="2068841488" sldId="416"/>
            <ac:picMk id="15" creationId="{93DF6F10-7281-E980-944E-D999C9FF4152}"/>
          </ac:picMkLst>
        </pc:picChg>
        <pc:picChg chg="add mod">
          <ac:chgData name="Tom Clapp" userId="75f020d0-747c-4e47-bd24-3789db27b259" providerId="ADAL" clId="{B7EE95DB-5F80-DD4F-9C74-38E29B47C23B}" dt="2022-05-12T06:54:27.381" v="1006" actId="1076"/>
          <ac:picMkLst>
            <pc:docMk/>
            <pc:sldMk cId="2068841488" sldId="416"/>
            <ac:picMk id="17" creationId="{4BA9F01D-A300-045F-DEAF-A5B6BC811A63}"/>
          </ac:picMkLst>
        </pc:picChg>
        <pc:picChg chg="add mod">
          <ac:chgData name="Tom Clapp" userId="75f020d0-747c-4e47-bd24-3789db27b259" providerId="ADAL" clId="{B7EE95DB-5F80-DD4F-9C74-38E29B47C23B}" dt="2022-05-12T06:18:34.278" v="835"/>
          <ac:picMkLst>
            <pc:docMk/>
            <pc:sldMk cId="2068841488" sldId="416"/>
            <ac:picMk id="18" creationId="{AC26883B-2556-596F-F361-BAE8BC258310}"/>
          </ac:picMkLst>
        </pc:picChg>
        <pc:picChg chg="add del mod">
          <ac:chgData name="Tom Clapp" userId="75f020d0-747c-4e47-bd24-3789db27b259" providerId="ADAL" clId="{B7EE95DB-5F80-DD4F-9C74-38E29B47C23B}" dt="2022-05-12T07:24:26.077" v="1199" actId="478"/>
          <ac:picMkLst>
            <pc:docMk/>
            <pc:sldMk cId="2068841488" sldId="416"/>
            <ac:picMk id="19" creationId="{C22DEE0D-523C-3F5F-9948-86F0593B1440}"/>
          </ac:picMkLst>
        </pc:picChg>
        <pc:picChg chg="add del mod">
          <ac:chgData name="Tom Clapp" userId="75f020d0-747c-4e47-bd24-3789db27b259" providerId="ADAL" clId="{B7EE95DB-5F80-DD4F-9C74-38E29B47C23B}" dt="2022-05-12T07:24:25.485" v="1198" actId="478"/>
          <ac:picMkLst>
            <pc:docMk/>
            <pc:sldMk cId="2068841488" sldId="416"/>
            <ac:picMk id="20" creationId="{7DEC10D8-CB46-8BDC-66B8-64EE622409DE}"/>
          </ac:picMkLst>
        </pc:picChg>
        <pc:picChg chg="add del mod">
          <ac:chgData name="Tom Clapp" userId="75f020d0-747c-4e47-bd24-3789db27b259" providerId="ADAL" clId="{B7EE95DB-5F80-DD4F-9C74-38E29B47C23B}" dt="2022-05-12T07:24:24.250" v="1197" actId="478"/>
          <ac:picMkLst>
            <pc:docMk/>
            <pc:sldMk cId="2068841488" sldId="416"/>
            <ac:picMk id="21" creationId="{1582FD3B-A76D-2405-6694-330BC7E8184C}"/>
          </ac:picMkLst>
        </pc:picChg>
        <pc:picChg chg="add mod">
          <ac:chgData name="Tom Clapp" userId="75f020d0-747c-4e47-bd24-3789db27b259" providerId="ADAL" clId="{B7EE95DB-5F80-DD4F-9C74-38E29B47C23B}" dt="2022-05-12T07:24:27.252" v="1200"/>
          <ac:picMkLst>
            <pc:docMk/>
            <pc:sldMk cId="2068841488" sldId="416"/>
            <ac:picMk id="22" creationId="{F8265909-1560-8383-9606-89B9C882A804}"/>
          </ac:picMkLst>
        </pc:picChg>
        <pc:picChg chg="add mod">
          <ac:chgData name="Tom Clapp" userId="75f020d0-747c-4e47-bd24-3789db27b259" providerId="ADAL" clId="{B7EE95DB-5F80-DD4F-9C74-38E29B47C23B}" dt="2022-05-12T07:24:27.252" v="1200"/>
          <ac:picMkLst>
            <pc:docMk/>
            <pc:sldMk cId="2068841488" sldId="416"/>
            <ac:picMk id="23" creationId="{FFA2B3FB-D33F-7488-F918-5DDBCF9C9CDA}"/>
          </ac:picMkLst>
        </pc:picChg>
        <pc:picChg chg="add mod">
          <ac:chgData name="Tom Clapp" userId="75f020d0-747c-4e47-bd24-3789db27b259" providerId="ADAL" clId="{B7EE95DB-5F80-DD4F-9C74-38E29B47C23B}" dt="2022-05-12T07:24:27.252" v="1200"/>
          <ac:picMkLst>
            <pc:docMk/>
            <pc:sldMk cId="2068841488" sldId="416"/>
            <ac:picMk id="24" creationId="{D04818CD-B980-75E3-BDEE-FB5E0EB4B177}"/>
          </ac:picMkLst>
        </pc:picChg>
      </pc:sldChg>
      <pc:sldChg chg="del">
        <pc:chgData name="Tom Clapp" userId="75f020d0-747c-4e47-bd24-3789db27b259" providerId="ADAL" clId="{B7EE95DB-5F80-DD4F-9C74-38E29B47C23B}" dt="2022-05-11T19:56:18.509" v="374" actId="2696"/>
        <pc:sldMkLst>
          <pc:docMk/>
          <pc:sldMk cId="868996210" sldId="417"/>
        </pc:sldMkLst>
      </pc:sldChg>
      <pc:sldChg chg="del">
        <pc:chgData name="Tom Clapp" userId="75f020d0-747c-4e47-bd24-3789db27b259" providerId="ADAL" clId="{B7EE95DB-5F80-DD4F-9C74-38E29B47C23B}" dt="2022-05-11T19:56:01.701" v="373" actId="2696"/>
        <pc:sldMkLst>
          <pc:docMk/>
          <pc:sldMk cId="703671318" sldId="418"/>
        </pc:sldMkLst>
      </pc:sldChg>
      <pc:sldChg chg="addSp delSp modSp mod">
        <pc:chgData name="Tom Clapp" userId="75f020d0-747c-4e47-bd24-3789db27b259" providerId="ADAL" clId="{B7EE95DB-5F80-DD4F-9C74-38E29B47C23B}" dt="2022-05-12T07:24:46.499" v="1208"/>
        <pc:sldMkLst>
          <pc:docMk/>
          <pc:sldMk cId="1658876681" sldId="419"/>
        </pc:sldMkLst>
        <pc:spChg chg="del mod">
          <ac:chgData name="Tom Clapp" userId="75f020d0-747c-4e47-bd24-3789db27b259" providerId="ADAL" clId="{B7EE95DB-5F80-DD4F-9C74-38E29B47C23B}" dt="2022-05-11T20:07:23.998" v="466"/>
          <ac:spMkLst>
            <pc:docMk/>
            <pc:sldMk cId="1658876681" sldId="419"/>
            <ac:spMk id="2" creationId="{F6746C34-8DC7-0445-8001-5318CF8955B6}"/>
          </ac:spMkLst>
        </pc:spChg>
        <pc:spChg chg="add mod">
          <ac:chgData name="Tom Clapp" userId="75f020d0-747c-4e47-bd24-3789db27b259" providerId="ADAL" clId="{B7EE95DB-5F80-DD4F-9C74-38E29B47C23B}" dt="2022-05-12T06:15:46.858" v="809"/>
          <ac:spMkLst>
            <pc:docMk/>
            <pc:sldMk cId="1658876681" sldId="419"/>
            <ac:spMk id="9" creationId="{15E97CE1-5EFA-8A26-9646-E4887AE43D67}"/>
          </ac:spMkLst>
        </pc:spChg>
        <pc:spChg chg="add mod">
          <ac:chgData name="Tom Clapp" userId="75f020d0-747c-4e47-bd24-3789db27b259" providerId="ADAL" clId="{B7EE95DB-5F80-DD4F-9C74-38E29B47C23B}" dt="2022-05-11T20:10:27.290" v="514" actId="207"/>
          <ac:spMkLst>
            <pc:docMk/>
            <pc:sldMk cId="1658876681" sldId="419"/>
            <ac:spMk id="10" creationId="{48A6520A-2A81-1F07-C47B-9D92CD17CB87}"/>
          </ac:spMkLst>
        </pc:spChg>
        <pc:spChg chg="add mod">
          <ac:chgData name="Tom Clapp" userId="75f020d0-747c-4e47-bd24-3789db27b259" providerId="ADAL" clId="{B7EE95DB-5F80-DD4F-9C74-38E29B47C23B}" dt="2022-05-11T20:07:28.826" v="470"/>
          <ac:spMkLst>
            <pc:docMk/>
            <pc:sldMk cId="1658876681" sldId="419"/>
            <ac:spMk id="12" creationId="{83EA1C4C-9639-EDFE-3C75-98FB62A6344E}"/>
          </ac:spMkLst>
        </pc:spChg>
        <pc:spChg chg="add mod">
          <ac:chgData name="Tom Clapp" userId="75f020d0-747c-4e47-bd24-3789db27b259" providerId="ADAL" clId="{B7EE95DB-5F80-DD4F-9C74-38E29B47C23B}" dt="2022-05-11T20:07:28.826" v="470"/>
          <ac:spMkLst>
            <pc:docMk/>
            <pc:sldMk cId="1658876681" sldId="419"/>
            <ac:spMk id="13" creationId="{24A36988-5ABB-5AC8-4436-E34C561345AC}"/>
          </ac:spMkLst>
        </pc:spChg>
        <pc:spChg chg="del mod">
          <ac:chgData name="Tom Clapp" userId="75f020d0-747c-4e47-bd24-3789db27b259" providerId="ADAL" clId="{B7EE95DB-5F80-DD4F-9C74-38E29B47C23B}" dt="2022-05-11T20:07:24.020" v="468"/>
          <ac:spMkLst>
            <pc:docMk/>
            <pc:sldMk cId="1658876681" sldId="419"/>
            <ac:spMk id="15" creationId="{ED516678-3C4A-144B-BC89-42CF348548A1}"/>
          </ac:spMkLst>
        </pc:spChg>
        <pc:spChg chg="add mod">
          <ac:chgData name="Tom Clapp" userId="75f020d0-747c-4e47-bd24-3789db27b259" providerId="ADAL" clId="{B7EE95DB-5F80-DD4F-9C74-38E29B47C23B}" dt="2022-05-11T21:14:47.041" v="732"/>
          <ac:spMkLst>
            <pc:docMk/>
            <pc:sldMk cId="1658876681" sldId="419"/>
            <ac:spMk id="16" creationId="{D676F14D-C44C-F635-D8A2-9BF0FD229A09}"/>
          </ac:spMkLst>
        </pc:spChg>
        <pc:spChg chg="del">
          <ac:chgData name="Tom Clapp" userId="75f020d0-747c-4e47-bd24-3789db27b259" providerId="ADAL" clId="{B7EE95DB-5F80-DD4F-9C74-38E29B47C23B}" dt="2022-05-11T21:07:06.742" v="688" actId="478"/>
          <ac:spMkLst>
            <pc:docMk/>
            <pc:sldMk cId="1658876681" sldId="419"/>
            <ac:spMk id="22" creationId="{CE431FAB-8C5C-CB40-AAD1-5E9AA8EC4FDF}"/>
          </ac:spMkLst>
        </pc:spChg>
        <pc:spChg chg="del">
          <ac:chgData name="Tom Clapp" userId="75f020d0-747c-4e47-bd24-3789db27b259" providerId="ADAL" clId="{B7EE95DB-5F80-DD4F-9C74-38E29B47C23B}" dt="2022-05-11T20:07:15.621" v="459" actId="478"/>
          <ac:spMkLst>
            <pc:docMk/>
            <pc:sldMk cId="1658876681" sldId="419"/>
            <ac:spMk id="28" creationId="{4BC3781B-592B-714E-B697-74501F22B68F}"/>
          </ac:spMkLst>
        </pc:spChg>
        <pc:spChg chg="del mod">
          <ac:chgData name="Tom Clapp" userId="75f020d0-747c-4e47-bd24-3789db27b259" providerId="ADAL" clId="{B7EE95DB-5F80-DD4F-9C74-38E29B47C23B}" dt="2022-05-11T20:07:23.527" v="464" actId="478"/>
          <ac:spMkLst>
            <pc:docMk/>
            <pc:sldMk cId="1658876681" sldId="419"/>
            <ac:spMk id="29" creationId="{B6CF636B-1832-2E4A-BF13-4D0F508E7E60}"/>
          </ac:spMkLst>
        </pc:spChg>
        <pc:picChg chg="del">
          <ac:chgData name="Tom Clapp" userId="75f020d0-747c-4e47-bd24-3789db27b259" providerId="ADAL" clId="{B7EE95DB-5F80-DD4F-9C74-38E29B47C23B}" dt="2022-05-11T20:07:25.377" v="469" actId="478"/>
          <ac:picMkLst>
            <pc:docMk/>
            <pc:sldMk cId="1658876681" sldId="419"/>
            <ac:picMk id="11" creationId="{9224DE55-C3E8-6A6C-158E-5A8A4A5CF074}"/>
          </ac:picMkLst>
        </pc:picChg>
        <pc:picChg chg="add mod">
          <ac:chgData name="Tom Clapp" userId="75f020d0-747c-4e47-bd24-3789db27b259" providerId="ADAL" clId="{B7EE95DB-5F80-DD4F-9C74-38E29B47C23B}" dt="2022-05-12T06:54:34.799" v="1007" actId="1076"/>
          <ac:picMkLst>
            <pc:docMk/>
            <pc:sldMk cId="1658876681" sldId="419"/>
            <ac:picMk id="11" creationId="{F8DA6B4E-68B3-E530-436A-03D4B44302A6}"/>
          </ac:picMkLst>
        </pc:picChg>
        <pc:picChg chg="add mod">
          <ac:chgData name="Tom Clapp" userId="75f020d0-747c-4e47-bd24-3789db27b259" providerId="ADAL" clId="{B7EE95DB-5F80-DD4F-9C74-38E29B47C23B}" dt="2022-05-11T20:10:16.244" v="513"/>
          <ac:picMkLst>
            <pc:docMk/>
            <pc:sldMk cId="1658876681" sldId="419"/>
            <ac:picMk id="14" creationId="{1797A5BF-9A3A-00B0-6D8B-64739B8D93D3}"/>
          </ac:picMkLst>
        </pc:picChg>
        <pc:picChg chg="add mod">
          <ac:chgData name="Tom Clapp" userId="75f020d0-747c-4e47-bd24-3789db27b259" providerId="ADAL" clId="{B7EE95DB-5F80-DD4F-9C74-38E29B47C23B}" dt="2022-05-12T06:54:34.799" v="1007" actId="1076"/>
          <ac:picMkLst>
            <pc:docMk/>
            <pc:sldMk cId="1658876681" sldId="419"/>
            <ac:picMk id="15" creationId="{00315411-3F7E-08BA-1D98-4DFA45B4E9C3}"/>
          </ac:picMkLst>
        </pc:picChg>
        <pc:picChg chg="add mod">
          <ac:chgData name="Tom Clapp" userId="75f020d0-747c-4e47-bd24-3789db27b259" providerId="ADAL" clId="{B7EE95DB-5F80-DD4F-9C74-38E29B47C23B}" dt="2022-05-12T06:54:34.799" v="1007" actId="1076"/>
          <ac:picMkLst>
            <pc:docMk/>
            <pc:sldMk cId="1658876681" sldId="419"/>
            <ac:picMk id="17" creationId="{C37144A8-00AB-2547-7F65-A86AA1E8770E}"/>
          </ac:picMkLst>
        </pc:picChg>
        <pc:picChg chg="add mod">
          <ac:chgData name="Tom Clapp" userId="75f020d0-747c-4e47-bd24-3789db27b259" providerId="ADAL" clId="{B7EE95DB-5F80-DD4F-9C74-38E29B47C23B}" dt="2022-05-12T06:54:34.799" v="1007" actId="1076"/>
          <ac:picMkLst>
            <pc:docMk/>
            <pc:sldMk cId="1658876681" sldId="419"/>
            <ac:picMk id="18" creationId="{1FE1DD68-1AAA-801E-FD88-0184EAECE364}"/>
          </ac:picMkLst>
        </pc:picChg>
        <pc:picChg chg="add mod">
          <ac:chgData name="Tom Clapp" userId="75f020d0-747c-4e47-bd24-3789db27b259" providerId="ADAL" clId="{B7EE95DB-5F80-DD4F-9C74-38E29B47C23B}" dt="2022-05-12T06:18:36.327" v="836"/>
          <ac:picMkLst>
            <pc:docMk/>
            <pc:sldMk cId="1658876681" sldId="419"/>
            <ac:picMk id="19" creationId="{90F8F6D4-AFA6-99EE-C46A-BC0D372D72AF}"/>
          </ac:picMkLst>
        </pc:picChg>
        <pc:picChg chg="add del mod">
          <ac:chgData name="Tom Clapp" userId="75f020d0-747c-4e47-bd24-3789db27b259" providerId="ADAL" clId="{B7EE95DB-5F80-DD4F-9C74-38E29B47C23B}" dt="2022-05-12T07:24:45.542" v="1207" actId="478"/>
          <ac:picMkLst>
            <pc:docMk/>
            <pc:sldMk cId="1658876681" sldId="419"/>
            <ac:picMk id="20" creationId="{92F4714B-F247-617A-3333-65D1203CF7DA}"/>
          </ac:picMkLst>
        </pc:picChg>
        <pc:picChg chg="add del mod">
          <ac:chgData name="Tom Clapp" userId="75f020d0-747c-4e47-bd24-3789db27b259" providerId="ADAL" clId="{B7EE95DB-5F80-DD4F-9C74-38E29B47C23B}" dt="2022-05-12T07:24:44.582" v="1206" actId="478"/>
          <ac:picMkLst>
            <pc:docMk/>
            <pc:sldMk cId="1658876681" sldId="419"/>
            <ac:picMk id="21" creationId="{9FA9D603-6C97-663E-7A17-52A9CC5EDBA5}"/>
          </ac:picMkLst>
        </pc:picChg>
        <pc:picChg chg="add del mod">
          <ac:chgData name="Tom Clapp" userId="75f020d0-747c-4e47-bd24-3789db27b259" providerId="ADAL" clId="{B7EE95DB-5F80-DD4F-9C74-38E29B47C23B}" dt="2022-05-12T07:24:43.985" v="1205" actId="478"/>
          <ac:picMkLst>
            <pc:docMk/>
            <pc:sldMk cId="1658876681" sldId="419"/>
            <ac:picMk id="22" creationId="{02BD63D4-A8FF-E475-DF37-58485B1D16FE}"/>
          </ac:picMkLst>
        </pc:picChg>
        <pc:picChg chg="add mod">
          <ac:chgData name="Tom Clapp" userId="75f020d0-747c-4e47-bd24-3789db27b259" providerId="ADAL" clId="{B7EE95DB-5F80-DD4F-9C74-38E29B47C23B}" dt="2022-05-12T07:24:46.499" v="1208"/>
          <ac:picMkLst>
            <pc:docMk/>
            <pc:sldMk cId="1658876681" sldId="419"/>
            <ac:picMk id="23" creationId="{0E2BC808-6AD0-3550-95F8-0F1D3D6283E9}"/>
          </ac:picMkLst>
        </pc:picChg>
        <pc:picChg chg="add mod">
          <ac:chgData name="Tom Clapp" userId="75f020d0-747c-4e47-bd24-3789db27b259" providerId="ADAL" clId="{B7EE95DB-5F80-DD4F-9C74-38E29B47C23B}" dt="2022-05-12T07:24:46.499" v="1208"/>
          <ac:picMkLst>
            <pc:docMk/>
            <pc:sldMk cId="1658876681" sldId="419"/>
            <ac:picMk id="24" creationId="{CC407511-230D-E74C-043D-14CB986EF2E7}"/>
          </ac:picMkLst>
        </pc:picChg>
        <pc:picChg chg="add mod">
          <ac:chgData name="Tom Clapp" userId="75f020d0-747c-4e47-bd24-3789db27b259" providerId="ADAL" clId="{B7EE95DB-5F80-DD4F-9C74-38E29B47C23B}" dt="2022-05-12T07:24:46.499" v="1208"/>
          <ac:picMkLst>
            <pc:docMk/>
            <pc:sldMk cId="1658876681" sldId="419"/>
            <ac:picMk id="25" creationId="{7D2C8B48-BA83-EC4B-1F88-62A4E867304A}"/>
          </ac:picMkLst>
        </pc:picChg>
        <pc:picChg chg="add del">
          <ac:chgData name="Tom Clapp" userId="75f020d0-747c-4e47-bd24-3789db27b259" providerId="ADAL" clId="{B7EE95DB-5F80-DD4F-9C74-38E29B47C23B}" dt="2022-05-11T20:07:21.244" v="463" actId="478"/>
          <ac:picMkLst>
            <pc:docMk/>
            <pc:sldMk cId="1658876681" sldId="419"/>
            <ac:picMk id="13316" creationId="{51ABC40B-F30A-CE5D-8086-AEAD6B0AACF4}"/>
          </ac:picMkLst>
        </pc:picChg>
      </pc:sldChg>
      <pc:sldChg chg="del">
        <pc:chgData name="Tom Clapp" userId="75f020d0-747c-4e47-bd24-3789db27b259" providerId="ADAL" clId="{B7EE95DB-5F80-DD4F-9C74-38E29B47C23B}" dt="2022-05-11T19:56:18.509" v="374" actId="2696"/>
        <pc:sldMkLst>
          <pc:docMk/>
          <pc:sldMk cId="316371087" sldId="420"/>
        </pc:sldMkLst>
      </pc:sldChg>
      <pc:sldChg chg="del">
        <pc:chgData name="Tom Clapp" userId="75f020d0-747c-4e47-bd24-3789db27b259" providerId="ADAL" clId="{B7EE95DB-5F80-DD4F-9C74-38E29B47C23B}" dt="2022-05-11T19:57:40.489" v="376" actId="2696"/>
        <pc:sldMkLst>
          <pc:docMk/>
          <pc:sldMk cId="1715725654" sldId="421"/>
        </pc:sldMkLst>
      </pc:sldChg>
      <pc:sldChg chg="addSp delSp modSp mod ord">
        <pc:chgData name="Tom Clapp" userId="75f020d0-747c-4e47-bd24-3789db27b259" providerId="ADAL" clId="{B7EE95DB-5F80-DD4F-9C74-38E29B47C23B}" dt="2022-05-12T07:23:01.832" v="1164"/>
        <pc:sldMkLst>
          <pc:docMk/>
          <pc:sldMk cId="1325154370" sldId="422"/>
        </pc:sldMkLst>
        <pc:spChg chg="del">
          <ac:chgData name="Tom Clapp" userId="75f020d0-747c-4e47-bd24-3789db27b259" providerId="ADAL" clId="{B7EE95DB-5F80-DD4F-9C74-38E29B47C23B}" dt="2022-05-11T21:21:27.621" v="750" actId="478"/>
          <ac:spMkLst>
            <pc:docMk/>
            <pc:sldMk cId="1325154370" sldId="422"/>
            <ac:spMk id="11" creationId="{0C0D3941-5E17-1349-89EA-3A44D5343ED6}"/>
          </ac:spMkLst>
        </pc:spChg>
        <pc:spChg chg="add mod">
          <ac:chgData name="Tom Clapp" userId="75f020d0-747c-4e47-bd24-3789db27b259" providerId="ADAL" clId="{B7EE95DB-5F80-DD4F-9C74-38E29B47C23B}" dt="2022-05-11T21:14:54.581" v="734"/>
          <ac:spMkLst>
            <pc:docMk/>
            <pc:sldMk cId="1325154370" sldId="422"/>
            <ac:spMk id="13" creationId="{67EC45F4-A6D5-D2FA-3856-B2EF35E3FC08}"/>
          </ac:spMkLst>
        </pc:spChg>
        <pc:spChg chg="add del mod">
          <ac:chgData name="Tom Clapp" userId="75f020d0-747c-4e47-bd24-3789db27b259" providerId="ADAL" clId="{B7EE95DB-5F80-DD4F-9C74-38E29B47C23B}" dt="2022-05-11T21:21:22.594" v="748"/>
          <ac:spMkLst>
            <pc:docMk/>
            <pc:sldMk cId="1325154370" sldId="422"/>
            <ac:spMk id="14" creationId="{C8951B6C-EE73-9F12-3C8B-4CD4FF8E7985}"/>
          </ac:spMkLst>
        </pc:spChg>
        <pc:spChg chg="add mod">
          <ac:chgData name="Tom Clapp" userId="75f020d0-747c-4e47-bd24-3789db27b259" providerId="ADAL" clId="{B7EE95DB-5F80-DD4F-9C74-38E29B47C23B}" dt="2022-05-11T21:22:02.701" v="752"/>
          <ac:spMkLst>
            <pc:docMk/>
            <pc:sldMk cId="1325154370" sldId="422"/>
            <ac:spMk id="15" creationId="{F54A2380-F98C-A653-EE41-27060B43666D}"/>
          </ac:spMkLst>
        </pc:spChg>
        <pc:spChg chg="add mod">
          <ac:chgData name="Tom Clapp" userId="75f020d0-747c-4e47-bd24-3789db27b259" providerId="ADAL" clId="{B7EE95DB-5F80-DD4F-9C74-38E29B47C23B}" dt="2022-05-11T21:22:29.143" v="763" actId="20577"/>
          <ac:spMkLst>
            <pc:docMk/>
            <pc:sldMk cId="1325154370" sldId="422"/>
            <ac:spMk id="16" creationId="{557B5EF5-9416-8861-868E-75357D9DA583}"/>
          </ac:spMkLst>
        </pc:spChg>
        <pc:spChg chg="del">
          <ac:chgData name="Tom Clapp" userId="75f020d0-747c-4e47-bd24-3789db27b259" providerId="ADAL" clId="{B7EE95DB-5F80-DD4F-9C74-38E29B47C23B}" dt="2022-05-11T20:11:46.596" v="527" actId="478"/>
          <ac:spMkLst>
            <pc:docMk/>
            <pc:sldMk cId="1325154370" sldId="422"/>
            <ac:spMk id="17" creationId="{A56F2828-939F-E54A-BCFE-20210A4CEEAA}"/>
          </ac:spMkLst>
        </pc:spChg>
        <pc:spChg chg="del">
          <ac:chgData name="Tom Clapp" userId="75f020d0-747c-4e47-bd24-3789db27b259" providerId="ADAL" clId="{B7EE95DB-5F80-DD4F-9C74-38E29B47C23B}" dt="2022-05-11T21:06:54.308" v="686" actId="478"/>
          <ac:spMkLst>
            <pc:docMk/>
            <pc:sldMk cId="1325154370" sldId="422"/>
            <ac:spMk id="32" creationId="{CE431FAB-8C5C-CB40-AAD1-5E9AA8EC4FDF}"/>
          </ac:spMkLst>
        </pc:spChg>
        <pc:picChg chg="add del mod">
          <ac:chgData name="Tom Clapp" userId="75f020d0-747c-4e47-bd24-3789db27b259" providerId="ADAL" clId="{B7EE95DB-5F80-DD4F-9C74-38E29B47C23B}" dt="2022-05-11T21:21:23.811" v="749" actId="478"/>
          <ac:picMkLst>
            <pc:docMk/>
            <pc:sldMk cId="1325154370" sldId="422"/>
            <ac:picMk id="3" creationId="{0536F28B-3AF5-FE4A-CA01-EAD82365E821}"/>
          </ac:picMkLst>
        </pc:picChg>
        <pc:picChg chg="del">
          <ac:chgData name="Tom Clapp" userId="75f020d0-747c-4e47-bd24-3789db27b259" providerId="ADAL" clId="{B7EE95DB-5F80-DD4F-9C74-38E29B47C23B}" dt="2022-05-11T20:11:44.999" v="526" actId="478"/>
          <ac:picMkLst>
            <pc:docMk/>
            <pc:sldMk cId="1325154370" sldId="422"/>
            <ac:picMk id="9" creationId="{B4FFDFBE-129E-12E0-D543-30DFCF064F1C}"/>
          </ac:picMkLst>
        </pc:picChg>
        <pc:picChg chg="add mod">
          <ac:chgData name="Tom Clapp" userId="75f020d0-747c-4e47-bd24-3789db27b259" providerId="ADAL" clId="{B7EE95DB-5F80-DD4F-9C74-38E29B47C23B}" dt="2022-05-12T07:23:01.832" v="1164"/>
          <ac:picMkLst>
            <pc:docMk/>
            <pc:sldMk cId="1325154370" sldId="422"/>
            <ac:picMk id="9" creationId="{CCBE244B-0DAE-34A8-870B-BAD4D70604D0}"/>
          </ac:picMkLst>
        </pc:picChg>
        <pc:picChg chg="add mod">
          <ac:chgData name="Tom Clapp" userId="75f020d0-747c-4e47-bd24-3789db27b259" providerId="ADAL" clId="{B7EE95DB-5F80-DD4F-9C74-38E29B47C23B}" dt="2022-05-12T07:23:01.832" v="1164"/>
          <ac:picMkLst>
            <pc:docMk/>
            <pc:sldMk cId="1325154370" sldId="422"/>
            <ac:picMk id="10" creationId="{55480620-F8C1-4F7B-C2FF-252D5722CD0C}"/>
          </ac:picMkLst>
        </pc:picChg>
        <pc:picChg chg="add del mod">
          <ac:chgData name="Tom Clapp" userId="75f020d0-747c-4e47-bd24-3789db27b259" providerId="ADAL" clId="{B7EE95DB-5F80-DD4F-9C74-38E29B47C23B}" dt="2022-05-11T20:11:49.911" v="529"/>
          <ac:picMkLst>
            <pc:docMk/>
            <pc:sldMk cId="1325154370" sldId="422"/>
            <ac:picMk id="10" creationId="{8C12B6BB-0ED9-253E-7697-4605EEEF98CE}"/>
          </ac:picMkLst>
        </pc:picChg>
        <pc:picChg chg="add mod">
          <ac:chgData name="Tom Clapp" userId="75f020d0-747c-4e47-bd24-3789db27b259" providerId="ADAL" clId="{B7EE95DB-5F80-DD4F-9C74-38E29B47C23B}" dt="2022-05-12T07:23:01.832" v="1164"/>
          <ac:picMkLst>
            <pc:docMk/>
            <pc:sldMk cId="1325154370" sldId="422"/>
            <ac:picMk id="11" creationId="{DC5B46FD-460D-125F-C1D7-523B65661750}"/>
          </ac:picMkLst>
        </pc:picChg>
        <pc:picChg chg="add mod">
          <ac:chgData name="Tom Clapp" userId="75f020d0-747c-4e47-bd24-3789db27b259" providerId="ADAL" clId="{B7EE95DB-5F80-DD4F-9C74-38E29B47C23B}" dt="2022-05-11T20:12:01.872" v="531"/>
          <ac:picMkLst>
            <pc:docMk/>
            <pc:sldMk cId="1325154370" sldId="422"/>
            <ac:picMk id="12" creationId="{E099CDB8-ACF6-C6E0-326E-0EB1BBF27F18}"/>
          </ac:picMkLst>
        </pc:picChg>
      </pc:sldChg>
      <pc:sldChg chg="del">
        <pc:chgData name="Tom Clapp" userId="75f020d0-747c-4e47-bd24-3789db27b259" providerId="ADAL" clId="{B7EE95DB-5F80-DD4F-9C74-38E29B47C23B}" dt="2022-05-11T19:56:18.509" v="374" actId="2696"/>
        <pc:sldMkLst>
          <pc:docMk/>
          <pc:sldMk cId="1927982913" sldId="423"/>
        </pc:sldMkLst>
      </pc:sldChg>
      <pc:sldChg chg="del">
        <pc:chgData name="Tom Clapp" userId="75f020d0-747c-4e47-bd24-3789db27b259" providerId="ADAL" clId="{B7EE95DB-5F80-DD4F-9C74-38E29B47C23B}" dt="2022-05-11T19:56:18.509" v="374" actId="2696"/>
        <pc:sldMkLst>
          <pc:docMk/>
          <pc:sldMk cId="2228043173" sldId="424"/>
        </pc:sldMkLst>
      </pc:sldChg>
      <pc:sldChg chg="del">
        <pc:chgData name="Tom Clapp" userId="75f020d0-747c-4e47-bd24-3789db27b259" providerId="ADAL" clId="{B7EE95DB-5F80-DD4F-9C74-38E29B47C23B}" dt="2022-05-11T19:56:35.039" v="375" actId="2696"/>
        <pc:sldMkLst>
          <pc:docMk/>
          <pc:sldMk cId="370499178" sldId="425"/>
        </pc:sldMkLst>
      </pc:sldChg>
      <pc:sldChg chg="del">
        <pc:chgData name="Tom Clapp" userId="75f020d0-747c-4e47-bd24-3789db27b259" providerId="ADAL" clId="{B7EE95DB-5F80-DD4F-9C74-38E29B47C23B}" dt="2022-05-11T19:56:35.039" v="375" actId="2696"/>
        <pc:sldMkLst>
          <pc:docMk/>
          <pc:sldMk cId="3658607014" sldId="426"/>
        </pc:sldMkLst>
      </pc:sldChg>
      <pc:sldChg chg="del">
        <pc:chgData name="Tom Clapp" userId="75f020d0-747c-4e47-bd24-3789db27b259" providerId="ADAL" clId="{B7EE95DB-5F80-DD4F-9C74-38E29B47C23B}" dt="2022-05-11T19:56:35.039" v="375" actId="2696"/>
        <pc:sldMkLst>
          <pc:docMk/>
          <pc:sldMk cId="2271526685" sldId="427"/>
        </pc:sldMkLst>
      </pc:sldChg>
      <pc:sldChg chg="del">
        <pc:chgData name="Tom Clapp" userId="75f020d0-747c-4e47-bd24-3789db27b259" providerId="ADAL" clId="{B7EE95DB-5F80-DD4F-9C74-38E29B47C23B}" dt="2022-05-11T19:56:35.039" v="375" actId="2696"/>
        <pc:sldMkLst>
          <pc:docMk/>
          <pc:sldMk cId="993671672" sldId="428"/>
        </pc:sldMkLst>
      </pc:sldChg>
      <pc:sldChg chg="del">
        <pc:chgData name="Tom Clapp" userId="75f020d0-747c-4e47-bd24-3789db27b259" providerId="ADAL" clId="{B7EE95DB-5F80-DD4F-9C74-38E29B47C23B}" dt="2022-05-11T19:56:18.509" v="374" actId="2696"/>
        <pc:sldMkLst>
          <pc:docMk/>
          <pc:sldMk cId="1305976950" sldId="429"/>
        </pc:sldMkLst>
      </pc:sldChg>
      <pc:sldChg chg="del">
        <pc:chgData name="Tom Clapp" userId="75f020d0-747c-4e47-bd24-3789db27b259" providerId="ADAL" clId="{B7EE95DB-5F80-DD4F-9C74-38E29B47C23B}" dt="2022-05-11T19:56:18.509" v="374" actId="2696"/>
        <pc:sldMkLst>
          <pc:docMk/>
          <pc:sldMk cId="2877986689" sldId="430"/>
        </pc:sldMkLst>
      </pc:sldChg>
      <pc:sldChg chg="del">
        <pc:chgData name="Tom Clapp" userId="75f020d0-747c-4e47-bd24-3789db27b259" providerId="ADAL" clId="{B7EE95DB-5F80-DD4F-9C74-38E29B47C23B}" dt="2022-05-11T18:56:37.686" v="1" actId="2696"/>
        <pc:sldMkLst>
          <pc:docMk/>
          <pc:sldMk cId="791765015" sldId="431"/>
        </pc:sldMkLst>
      </pc:sldChg>
      <pc:sldChg chg="del">
        <pc:chgData name="Tom Clapp" userId="75f020d0-747c-4e47-bd24-3789db27b259" providerId="ADAL" clId="{B7EE95DB-5F80-DD4F-9C74-38E29B47C23B}" dt="2022-05-11T18:56:37.686" v="1" actId="2696"/>
        <pc:sldMkLst>
          <pc:docMk/>
          <pc:sldMk cId="2063650042" sldId="432"/>
        </pc:sldMkLst>
      </pc:sldChg>
      <pc:sldChg chg="del">
        <pc:chgData name="Tom Clapp" userId="75f020d0-747c-4e47-bd24-3789db27b259" providerId="ADAL" clId="{B7EE95DB-5F80-DD4F-9C74-38E29B47C23B}" dt="2022-05-11T19:56:01.701" v="373" actId="2696"/>
        <pc:sldMkLst>
          <pc:docMk/>
          <pc:sldMk cId="746363533" sldId="433"/>
        </pc:sldMkLst>
      </pc:sldChg>
      <pc:sldChg chg="del">
        <pc:chgData name="Tom Clapp" userId="75f020d0-747c-4e47-bd24-3789db27b259" providerId="ADAL" clId="{B7EE95DB-5F80-DD4F-9C74-38E29B47C23B}" dt="2022-05-11T19:56:01.701" v="373" actId="2696"/>
        <pc:sldMkLst>
          <pc:docMk/>
          <pc:sldMk cId="3273944970" sldId="434"/>
        </pc:sldMkLst>
      </pc:sldChg>
      <pc:sldChg chg="addSp delSp modSp del mod">
        <pc:chgData name="Tom Clapp" userId="75f020d0-747c-4e47-bd24-3789db27b259" providerId="ADAL" clId="{B7EE95DB-5F80-DD4F-9C74-38E29B47C23B}" dt="2022-05-11T19:55:36.310" v="372" actId="2696"/>
        <pc:sldMkLst>
          <pc:docMk/>
          <pc:sldMk cId="1668739749" sldId="435"/>
        </pc:sldMkLst>
        <pc:spChg chg="add mod">
          <ac:chgData name="Tom Clapp" userId="75f020d0-747c-4e47-bd24-3789db27b259" providerId="ADAL" clId="{B7EE95DB-5F80-DD4F-9C74-38E29B47C23B}" dt="2022-05-11T19:43:55.942" v="281"/>
          <ac:spMkLst>
            <pc:docMk/>
            <pc:sldMk cId="1668739749" sldId="435"/>
            <ac:spMk id="3" creationId="{C1726749-3B1D-E978-7664-FFC6E7DB9EB8}"/>
          </ac:spMkLst>
        </pc:spChg>
        <pc:spChg chg="del mod">
          <ac:chgData name="Tom Clapp" userId="75f020d0-747c-4e47-bd24-3789db27b259" providerId="ADAL" clId="{B7EE95DB-5F80-DD4F-9C74-38E29B47C23B}" dt="2022-05-11T19:46:03.039" v="305" actId="478"/>
          <ac:spMkLst>
            <pc:docMk/>
            <pc:sldMk cId="1668739749" sldId="435"/>
            <ac:spMk id="4" creationId="{00000000-0000-0000-0000-000000000000}"/>
          </ac:spMkLst>
        </pc:spChg>
        <pc:spChg chg="mod">
          <ac:chgData name="Tom Clapp" userId="75f020d0-747c-4e47-bd24-3789db27b259" providerId="ADAL" clId="{B7EE95DB-5F80-DD4F-9C74-38E29B47C23B}" dt="2022-05-11T19:11:53.865" v="165"/>
          <ac:spMkLst>
            <pc:docMk/>
            <pc:sldMk cId="1668739749" sldId="435"/>
            <ac:spMk id="11" creationId="{92726CA0-ACAF-B8AF-90DB-32BAC583B3BC}"/>
          </ac:spMkLst>
        </pc:spChg>
        <pc:spChg chg="mod">
          <ac:chgData name="Tom Clapp" userId="75f020d0-747c-4e47-bd24-3789db27b259" providerId="ADAL" clId="{B7EE95DB-5F80-DD4F-9C74-38E29B47C23B}" dt="2022-05-11T19:12:02.598" v="169"/>
          <ac:spMkLst>
            <pc:docMk/>
            <pc:sldMk cId="1668739749" sldId="435"/>
            <ac:spMk id="15" creationId="{BA45FAE2-4F71-FDD9-ADDA-7A6C6A8614FD}"/>
          </ac:spMkLst>
        </pc:spChg>
        <pc:spChg chg="del">
          <ac:chgData name="Tom Clapp" userId="75f020d0-747c-4e47-bd24-3789db27b259" providerId="ADAL" clId="{B7EE95DB-5F80-DD4F-9C74-38E29B47C23B}" dt="2022-05-11T19:11:59.524" v="167" actId="478"/>
          <ac:spMkLst>
            <pc:docMk/>
            <pc:sldMk cId="1668739749" sldId="435"/>
            <ac:spMk id="16" creationId="{7230BFA6-EFF1-8343-9D04-C770C19C9798}"/>
          </ac:spMkLst>
        </pc:spChg>
        <pc:spChg chg="add mod">
          <ac:chgData name="Tom Clapp" userId="75f020d0-747c-4e47-bd24-3789db27b259" providerId="ADAL" clId="{B7EE95DB-5F80-DD4F-9C74-38E29B47C23B}" dt="2022-05-11T19:46:03.969" v="306"/>
          <ac:spMkLst>
            <pc:docMk/>
            <pc:sldMk cId="1668739749" sldId="435"/>
            <ac:spMk id="21" creationId="{3ED3E56A-4407-61E0-70DB-0AC32EAD11BD}"/>
          </ac:spMkLst>
        </pc:spChg>
        <pc:spChg chg="add mod">
          <ac:chgData name="Tom Clapp" userId="75f020d0-747c-4e47-bd24-3789db27b259" providerId="ADAL" clId="{B7EE95DB-5F80-DD4F-9C74-38E29B47C23B}" dt="2022-05-11T19:46:03.969" v="306"/>
          <ac:spMkLst>
            <pc:docMk/>
            <pc:sldMk cId="1668739749" sldId="435"/>
            <ac:spMk id="24" creationId="{09614703-FA33-93DE-0E96-3BE10A2532ED}"/>
          </ac:spMkLst>
        </pc:spChg>
        <pc:grpChg chg="add del mod">
          <ac:chgData name="Tom Clapp" userId="75f020d0-747c-4e47-bd24-3789db27b259" providerId="ADAL" clId="{B7EE95DB-5F80-DD4F-9C74-38E29B47C23B}" dt="2022-05-11T19:11:57.762" v="166" actId="478"/>
          <ac:grpSpMkLst>
            <pc:docMk/>
            <pc:sldMk cId="1668739749" sldId="435"/>
            <ac:grpSpMk id="10" creationId="{17540A27-D5F9-9533-404B-1566E7098B12}"/>
          </ac:grpSpMkLst>
        </pc:grpChg>
        <pc:grpChg chg="add del mod">
          <ac:chgData name="Tom Clapp" userId="75f020d0-747c-4e47-bd24-3789db27b259" providerId="ADAL" clId="{B7EE95DB-5F80-DD4F-9C74-38E29B47C23B}" dt="2022-05-11T19:44:19.021" v="285" actId="478"/>
          <ac:grpSpMkLst>
            <pc:docMk/>
            <pc:sldMk cId="1668739749" sldId="435"/>
            <ac:grpSpMk id="14" creationId="{1B0FC110-4CD4-B815-3B06-72A60714DBC3}"/>
          </ac:grpSpMkLst>
        </pc:grpChg>
        <pc:picChg chg="del">
          <ac:chgData name="Tom Clapp" userId="75f020d0-747c-4e47-bd24-3789db27b259" providerId="ADAL" clId="{B7EE95DB-5F80-DD4F-9C74-38E29B47C23B}" dt="2022-05-11T19:43:24.183" v="278" actId="478"/>
          <ac:picMkLst>
            <pc:docMk/>
            <pc:sldMk cId="1668739749" sldId="435"/>
            <ac:picMk id="2" creationId="{9E9442F3-92D7-3B23-1BDD-140358404E58}"/>
          </ac:picMkLst>
        </pc:picChg>
        <pc:picChg chg="del">
          <ac:chgData name="Tom Clapp" userId="75f020d0-747c-4e47-bd24-3789db27b259" providerId="ADAL" clId="{B7EE95DB-5F80-DD4F-9C74-38E29B47C23B}" dt="2022-05-11T19:12:01.696" v="168" actId="478"/>
          <ac:picMkLst>
            <pc:docMk/>
            <pc:sldMk cId="1668739749" sldId="435"/>
            <ac:picMk id="9" creationId="{ED41F52B-EDCD-D8CC-865E-DC5631674D52}"/>
          </ac:picMkLst>
        </pc:picChg>
        <pc:picChg chg="del">
          <ac:chgData name="Tom Clapp" userId="75f020d0-747c-4e47-bd24-3789db27b259" providerId="ADAL" clId="{B7EE95DB-5F80-DD4F-9C74-38E29B47C23B}" dt="2022-05-11T19:43:57.967" v="282" actId="478"/>
          <ac:picMkLst>
            <pc:docMk/>
            <pc:sldMk cId="1668739749" sldId="435"/>
            <ac:picMk id="12" creationId="{A1050B7F-DE8E-A988-EAB7-BDD6AE88A3BB}"/>
          </ac:picMkLst>
        </pc:picChg>
        <pc:picChg chg="mod">
          <ac:chgData name="Tom Clapp" userId="75f020d0-747c-4e47-bd24-3789db27b259" providerId="ADAL" clId="{B7EE95DB-5F80-DD4F-9C74-38E29B47C23B}" dt="2022-05-11T19:11:53.865" v="165"/>
          <ac:picMkLst>
            <pc:docMk/>
            <pc:sldMk cId="1668739749" sldId="435"/>
            <ac:picMk id="13" creationId="{9AFD586C-95CB-D62C-9B3A-21E26B88D77C}"/>
          </ac:picMkLst>
        </pc:picChg>
        <pc:picChg chg="mod">
          <ac:chgData name="Tom Clapp" userId="75f020d0-747c-4e47-bd24-3789db27b259" providerId="ADAL" clId="{B7EE95DB-5F80-DD4F-9C74-38E29B47C23B}" dt="2022-05-11T19:12:02.598" v="169"/>
          <ac:picMkLst>
            <pc:docMk/>
            <pc:sldMk cId="1668739749" sldId="435"/>
            <ac:picMk id="17" creationId="{7996383B-6C2C-2890-DAB9-737F69057804}"/>
          </ac:picMkLst>
        </pc:picChg>
        <pc:picChg chg="add del mod">
          <ac:chgData name="Tom Clapp" userId="75f020d0-747c-4e47-bd24-3789db27b259" providerId="ADAL" clId="{B7EE95DB-5F80-DD4F-9C74-38E29B47C23B}" dt="2022-05-11T19:45:17.674" v="294" actId="478"/>
          <ac:picMkLst>
            <pc:docMk/>
            <pc:sldMk cId="1668739749" sldId="435"/>
            <ac:picMk id="18" creationId="{64B184C9-BE4A-ACAC-6970-F68F6BD5D864}"/>
          </ac:picMkLst>
        </pc:picChg>
        <pc:picChg chg="add mod">
          <ac:chgData name="Tom Clapp" userId="75f020d0-747c-4e47-bd24-3789db27b259" providerId="ADAL" clId="{B7EE95DB-5F80-DD4F-9C74-38E29B47C23B}" dt="2022-05-11T19:45:18.429" v="295"/>
          <ac:picMkLst>
            <pc:docMk/>
            <pc:sldMk cId="1668739749" sldId="435"/>
            <ac:picMk id="19" creationId="{B29FA19B-3CB5-F302-ACC0-A95F112C62AA}"/>
          </ac:picMkLst>
        </pc:picChg>
      </pc:sldChg>
      <pc:sldChg chg="addSp delSp modSp mod ord">
        <pc:chgData name="Tom Clapp" userId="75f020d0-747c-4e47-bd24-3789db27b259" providerId="ADAL" clId="{B7EE95DB-5F80-DD4F-9C74-38E29B47C23B}" dt="2022-05-12T07:27:14.181" v="1210" actId="207"/>
        <pc:sldMkLst>
          <pc:docMk/>
          <pc:sldMk cId="1000239130" sldId="436"/>
        </pc:sldMkLst>
        <pc:spChg chg="add del mod">
          <ac:chgData name="Tom Clapp" userId="75f020d0-747c-4e47-bd24-3789db27b259" providerId="ADAL" clId="{B7EE95DB-5F80-DD4F-9C74-38E29B47C23B}" dt="2022-05-11T19:46:46.972" v="309" actId="478"/>
          <ac:spMkLst>
            <pc:docMk/>
            <pc:sldMk cId="1000239130" sldId="436"/>
            <ac:spMk id="13" creationId="{D3E4E401-0A40-DD36-3407-5503C1B83826}"/>
          </ac:spMkLst>
        </pc:spChg>
        <pc:spChg chg="add mod">
          <ac:chgData name="Tom Clapp" userId="75f020d0-747c-4e47-bd24-3789db27b259" providerId="ADAL" clId="{B7EE95DB-5F80-DD4F-9C74-38E29B47C23B}" dt="2022-05-11T19:46:57.760" v="310" actId="207"/>
          <ac:spMkLst>
            <pc:docMk/>
            <pc:sldMk cId="1000239130" sldId="436"/>
            <ac:spMk id="14" creationId="{CCFA214B-298A-A55B-B1DC-9CD907CE013D}"/>
          </ac:spMkLst>
        </pc:spChg>
        <pc:spChg chg="del">
          <ac:chgData name="Tom Clapp" userId="75f020d0-747c-4e47-bd24-3789db27b259" providerId="ADAL" clId="{B7EE95DB-5F80-DD4F-9C74-38E29B47C23B}" dt="2022-05-11T19:45:30.837" v="297" actId="478"/>
          <ac:spMkLst>
            <pc:docMk/>
            <pc:sldMk cId="1000239130" sldId="436"/>
            <ac:spMk id="15" creationId="{7044AB70-E75F-6195-704D-C1EE7CD8EB9A}"/>
          </ac:spMkLst>
        </pc:spChg>
        <pc:spChg chg="add mod">
          <ac:chgData name="Tom Clapp" userId="75f020d0-747c-4e47-bd24-3789db27b259" providerId="ADAL" clId="{B7EE95DB-5F80-DD4F-9C74-38E29B47C23B}" dt="2022-05-11T21:13:51.602" v="722"/>
          <ac:spMkLst>
            <pc:docMk/>
            <pc:sldMk cId="1000239130" sldId="436"/>
            <ac:spMk id="18" creationId="{DBC2ECAE-A355-4ECB-451E-75037B2464DB}"/>
          </ac:spMkLst>
        </pc:spChg>
        <pc:spChg chg="mod">
          <ac:chgData name="Tom Clapp" userId="75f020d0-747c-4e47-bd24-3789db27b259" providerId="ADAL" clId="{B7EE95DB-5F80-DD4F-9C74-38E29B47C23B}" dt="2022-05-12T07:27:14.181" v="1210" actId="207"/>
          <ac:spMkLst>
            <pc:docMk/>
            <pc:sldMk cId="1000239130" sldId="436"/>
            <ac:spMk id="23" creationId="{DD5F1662-65BB-D746-B87E-93324968F06C}"/>
          </ac:spMkLst>
        </pc:spChg>
        <pc:grpChg chg="add del mod">
          <ac:chgData name="Tom Clapp" userId="75f020d0-747c-4e47-bd24-3789db27b259" providerId="ADAL" clId="{B7EE95DB-5F80-DD4F-9C74-38E29B47C23B}" dt="2022-05-12T06:17:10.959" v="817" actId="165"/>
          <ac:grpSpMkLst>
            <pc:docMk/>
            <pc:sldMk cId="1000239130" sldId="436"/>
            <ac:grpSpMk id="11" creationId="{DFB8B07F-67CF-1ED4-29BD-CD713F8A21B5}"/>
          </ac:grpSpMkLst>
        </pc:grpChg>
        <pc:picChg chg="del">
          <ac:chgData name="Tom Clapp" userId="75f020d0-747c-4e47-bd24-3789db27b259" providerId="ADAL" clId="{B7EE95DB-5F80-DD4F-9C74-38E29B47C23B}" dt="2022-05-11T19:45:44.560" v="301" actId="478"/>
          <ac:picMkLst>
            <pc:docMk/>
            <pc:sldMk cId="1000239130" sldId="436"/>
            <ac:picMk id="3" creationId="{8B8FBC76-0C68-3B18-57D1-451E75878204}"/>
          </ac:picMkLst>
        </pc:picChg>
        <pc:picChg chg="del">
          <ac:chgData name="Tom Clapp" userId="75f020d0-747c-4e47-bd24-3789db27b259" providerId="ADAL" clId="{B7EE95DB-5F80-DD4F-9C74-38E29B47C23B}" dt="2022-05-11T19:45:46.089" v="302" actId="478"/>
          <ac:picMkLst>
            <pc:docMk/>
            <pc:sldMk cId="1000239130" sldId="436"/>
            <ac:picMk id="5" creationId="{16B9EEC6-65D6-C021-37C4-1BE9F61C5DAF}"/>
          </ac:picMkLst>
        </pc:picChg>
        <pc:picChg chg="add del mod">
          <ac:chgData name="Tom Clapp" userId="75f020d0-747c-4e47-bd24-3789db27b259" providerId="ADAL" clId="{B7EE95DB-5F80-DD4F-9C74-38E29B47C23B}" dt="2022-05-12T06:14:19.523" v="785" actId="478"/>
          <ac:picMkLst>
            <pc:docMk/>
            <pc:sldMk cId="1000239130" sldId="436"/>
            <ac:picMk id="10" creationId="{2FA036F7-CBF6-9BC9-A9E6-E8145E82D280}"/>
          </ac:picMkLst>
        </pc:picChg>
        <pc:picChg chg="add del mod">
          <ac:chgData name="Tom Clapp" userId="75f020d0-747c-4e47-bd24-3789db27b259" providerId="ADAL" clId="{B7EE95DB-5F80-DD4F-9C74-38E29B47C23B}" dt="2022-05-11T19:45:35.652" v="299" actId="478"/>
          <ac:picMkLst>
            <pc:docMk/>
            <pc:sldMk cId="1000239130" sldId="436"/>
            <ac:picMk id="11" creationId="{B8E036DF-A9AE-0E35-530A-2C4A1E103506}"/>
          </ac:picMkLst>
        </pc:picChg>
        <pc:picChg chg="add mod">
          <ac:chgData name="Tom Clapp" userId="75f020d0-747c-4e47-bd24-3789db27b259" providerId="ADAL" clId="{B7EE95DB-5F80-DD4F-9C74-38E29B47C23B}" dt="2022-05-11T19:45:42.337" v="300"/>
          <ac:picMkLst>
            <pc:docMk/>
            <pc:sldMk cId="1000239130" sldId="436"/>
            <ac:picMk id="12" creationId="{25C1C59E-C365-C1E9-5B20-0215937ACCE5}"/>
          </ac:picMkLst>
        </pc:picChg>
        <pc:picChg chg="mod topLvl">
          <ac:chgData name="Tom Clapp" userId="75f020d0-747c-4e47-bd24-3789db27b259" providerId="ADAL" clId="{B7EE95DB-5F80-DD4F-9C74-38E29B47C23B}" dt="2022-05-12T06:53:57.706" v="1002" actId="1076"/>
          <ac:picMkLst>
            <pc:docMk/>
            <pc:sldMk cId="1000239130" sldId="436"/>
            <ac:picMk id="13" creationId="{618C55FA-7F97-6552-FFF0-BF4D568E9355}"/>
          </ac:picMkLst>
        </pc:picChg>
        <pc:picChg chg="mod topLvl">
          <ac:chgData name="Tom Clapp" userId="75f020d0-747c-4e47-bd24-3789db27b259" providerId="ADAL" clId="{B7EE95DB-5F80-DD4F-9C74-38E29B47C23B}" dt="2022-05-12T06:53:57.706" v="1002" actId="1076"/>
          <ac:picMkLst>
            <pc:docMk/>
            <pc:sldMk cId="1000239130" sldId="436"/>
            <ac:picMk id="15" creationId="{7F9FFFEB-1A3B-5E9F-2ABE-47F970CB7F4A}"/>
          </ac:picMkLst>
        </pc:picChg>
        <pc:picChg chg="del">
          <ac:chgData name="Tom Clapp" userId="75f020d0-747c-4e47-bd24-3789db27b259" providerId="ADAL" clId="{B7EE95DB-5F80-DD4F-9C74-38E29B47C23B}" dt="2022-05-11T19:45:29.458" v="296" actId="478"/>
          <ac:picMkLst>
            <pc:docMk/>
            <pc:sldMk cId="1000239130" sldId="436"/>
            <ac:picMk id="17" creationId="{11805D74-6F6D-3B18-1F53-867C5340CAB4}"/>
          </ac:picMkLst>
        </pc:picChg>
        <pc:picChg chg="mod topLvl">
          <ac:chgData name="Tom Clapp" userId="75f020d0-747c-4e47-bd24-3789db27b259" providerId="ADAL" clId="{B7EE95DB-5F80-DD4F-9C74-38E29B47C23B}" dt="2022-05-12T06:53:57.706" v="1002" actId="1076"/>
          <ac:picMkLst>
            <pc:docMk/>
            <pc:sldMk cId="1000239130" sldId="436"/>
            <ac:picMk id="17" creationId="{8513B562-2AF5-25AE-237D-36BC39E6FAFA}"/>
          </ac:picMkLst>
        </pc:picChg>
        <pc:picChg chg="mod topLvl">
          <ac:chgData name="Tom Clapp" userId="75f020d0-747c-4e47-bd24-3789db27b259" providerId="ADAL" clId="{B7EE95DB-5F80-DD4F-9C74-38E29B47C23B}" dt="2022-05-12T06:53:57.706" v="1002" actId="1076"/>
          <ac:picMkLst>
            <pc:docMk/>
            <pc:sldMk cId="1000239130" sldId="436"/>
            <ac:picMk id="19" creationId="{84DF91C2-21B3-2849-EF1F-7D4649751C30}"/>
          </ac:picMkLst>
        </pc:picChg>
        <pc:picChg chg="add mod">
          <ac:chgData name="Tom Clapp" userId="75f020d0-747c-4e47-bd24-3789db27b259" providerId="ADAL" clId="{B7EE95DB-5F80-DD4F-9C74-38E29B47C23B}" dt="2022-05-12T06:18:15.143" v="830" actId="571"/>
          <ac:picMkLst>
            <pc:docMk/>
            <pc:sldMk cId="1000239130" sldId="436"/>
            <ac:picMk id="21" creationId="{60111474-CCCF-4602-FD6C-764EB6F0E01A}"/>
          </ac:picMkLst>
        </pc:picChg>
        <pc:picChg chg="add del mod">
          <ac:chgData name="Tom Clapp" userId="75f020d0-747c-4e47-bd24-3789db27b259" providerId="ADAL" clId="{B7EE95DB-5F80-DD4F-9C74-38E29B47C23B}" dt="2022-05-12T06:59:46.917" v="1047" actId="478"/>
          <ac:picMkLst>
            <pc:docMk/>
            <pc:sldMk cId="1000239130" sldId="436"/>
            <ac:picMk id="24" creationId="{DD74D89F-1263-28BF-7896-5AC7DDA0F6A5}"/>
          </ac:picMkLst>
        </pc:picChg>
        <pc:picChg chg="add del mod">
          <ac:chgData name="Tom Clapp" userId="75f020d0-747c-4e47-bd24-3789db27b259" providerId="ADAL" clId="{B7EE95DB-5F80-DD4F-9C74-38E29B47C23B}" dt="2022-05-12T07:02:20.155" v="1066" actId="478"/>
          <ac:picMkLst>
            <pc:docMk/>
            <pc:sldMk cId="1000239130" sldId="436"/>
            <ac:picMk id="25" creationId="{FB84633F-D155-8C14-5483-9156D0690E68}"/>
          </ac:picMkLst>
        </pc:picChg>
        <pc:picChg chg="add del mod">
          <ac:chgData name="Tom Clapp" userId="75f020d0-747c-4e47-bd24-3789db27b259" providerId="ADAL" clId="{B7EE95DB-5F80-DD4F-9C74-38E29B47C23B}" dt="2022-05-12T07:23:44.195" v="1181" actId="478"/>
          <ac:picMkLst>
            <pc:docMk/>
            <pc:sldMk cId="1000239130" sldId="436"/>
            <ac:picMk id="26" creationId="{556A4991-CB31-C151-BD55-36E9348DC431}"/>
          </ac:picMkLst>
        </pc:picChg>
        <pc:picChg chg="add del mod">
          <ac:chgData name="Tom Clapp" userId="75f020d0-747c-4e47-bd24-3789db27b259" providerId="ADAL" clId="{B7EE95DB-5F80-DD4F-9C74-38E29B47C23B}" dt="2022-05-12T07:23:43.103" v="1180" actId="478"/>
          <ac:picMkLst>
            <pc:docMk/>
            <pc:sldMk cId="1000239130" sldId="436"/>
            <ac:picMk id="27" creationId="{EFB6B5BD-7DF2-6B9B-05BD-68F1F25C8BDB}"/>
          </ac:picMkLst>
        </pc:picChg>
        <pc:picChg chg="add del mod">
          <ac:chgData name="Tom Clapp" userId="75f020d0-747c-4e47-bd24-3789db27b259" providerId="ADAL" clId="{B7EE95DB-5F80-DD4F-9C74-38E29B47C23B}" dt="2022-05-12T07:23:42.417" v="1179" actId="478"/>
          <ac:picMkLst>
            <pc:docMk/>
            <pc:sldMk cId="1000239130" sldId="436"/>
            <ac:picMk id="28" creationId="{5C4FD6A0-8FC6-6047-A7D6-8BA7C2A3D281}"/>
          </ac:picMkLst>
        </pc:picChg>
        <pc:picChg chg="add mod">
          <ac:chgData name="Tom Clapp" userId="75f020d0-747c-4e47-bd24-3789db27b259" providerId="ADAL" clId="{B7EE95DB-5F80-DD4F-9C74-38E29B47C23B}" dt="2022-05-12T07:23:45.288" v="1182"/>
          <ac:picMkLst>
            <pc:docMk/>
            <pc:sldMk cId="1000239130" sldId="436"/>
            <ac:picMk id="29" creationId="{70A63B66-2ABF-9714-017F-43E668C2D6C4}"/>
          </ac:picMkLst>
        </pc:picChg>
        <pc:picChg chg="add mod">
          <ac:chgData name="Tom Clapp" userId="75f020d0-747c-4e47-bd24-3789db27b259" providerId="ADAL" clId="{B7EE95DB-5F80-DD4F-9C74-38E29B47C23B}" dt="2022-05-12T07:23:45.288" v="1182"/>
          <ac:picMkLst>
            <pc:docMk/>
            <pc:sldMk cId="1000239130" sldId="436"/>
            <ac:picMk id="30" creationId="{0CE6A0B4-8028-68BC-3B7F-A662EE8FEB44}"/>
          </ac:picMkLst>
        </pc:picChg>
        <pc:picChg chg="add mod">
          <ac:chgData name="Tom Clapp" userId="75f020d0-747c-4e47-bd24-3789db27b259" providerId="ADAL" clId="{B7EE95DB-5F80-DD4F-9C74-38E29B47C23B}" dt="2022-05-12T07:23:45.288" v="1182"/>
          <ac:picMkLst>
            <pc:docMk/>
            <pc:sldMk cId="1000239130" sldId="436"/>
            <ac:picMk id="31" creationId="{F58745FC-503B-2B00-57DD-54D0CCBBA3BD}"/>
          </ac:picMkLst>
        </pc:picChg>
      </pc:sldChg>
      <pc:sldChg chg="addSp delSp modSp add mod">
        <pc:chgData name="Tom Clapp" userId="75f020d0-747c-4e47-bd24-3789db27b259" providerId="ADAL" clId="{B7EE95DB-5F80-DD4F-9C74-38E29B47C23B}" dt="2022-05-12T07:24:16.603" v="1196"/>
        <pc:sldMkLst>
          <pc:docMk/>
          <pc:sldMk cId="1374577290" sldId="437"/>
        </pc:sldMkLst>
        <pc:spChg chg="add del mod">
          <ac:chgData name="Tom Clapp" userId="75f020d0-747c-4e47-bd24-3789db27b259" providerId="ADAL" clId="{B7EE95DB-5F80-DD4F-9C74-38E29B47C23B}" dt="2022-05-11T20:29:05.083" v="574" actId="478"/>
          <ac:spMkLst>
            <pc:docMk/>
            <pc:sldMk cId="1374577290" sldId="437"/>
            <ac:spMk id="10" creationId="{9B1FA944-19A7-F758-6673-F76A8211F663}"/>
          </ac:spMkLst>
        </pc:spChg>
        <pc:spChg chg="add mod">
          <ac:chgData name="Tom Clapp" userId="75f020d0-747c-4e47-bd24-3789db27b259" providerId="ADAL" clId="{B7EE95DB-5F80-DD4F-9C74-38E29B47C23B}" dt="2022-05-11T20:32:03.952" v="590" actId="1076"/>
          <ac:spMkLst>
            <pc:docMk/>
            <pc:sldMk cId="1374577290" sldId="437"/>
            <ac:spMk id="13" creationId="{90752268-4A93-0C43-9C89-F749D28AFA76}"/>
          </ac:spMkLst>
        </pc:spChg>
        <pc:spChg chg="add del mod">
          <ac:chgData name="Tom Clapp" userId="75f020d0-747c-4e47-bd24-3789db27b259" providerId="ADAL" clId="{B7EE95DB-5F80-DD4F-9C74-38E29B47C23B}" dt="2022-05-11T20:31:37.998" v="584" actId="478"/>
          <ac:spMkLst>
            <pc:docMk/>
            <pc:sldMk cId="1374577290" sldId="437"/>
            <ac:spMk id="14" creationId="{BF2A7E55-EF4A-42AD-CCE9-926D8E52A12A}"/>
          </ac:spMkLst>
        </pc:spChg>
        <pc:spChg chg="add mod">
          <ac:chgData name="Tom Clapp" userId="75f020d0-747c-4e47-bd24-3789db27b259" providerId="ADAL" clId="{B7EE95DB-5F80-DD4F-9C74-38E29B47C23B}" dt="2022-05-11T21:07:50.208" v="692" actId="1076"/>
          <ac:spMkLst>
            <pc:docMk/>
            <pc:sldMk cId="1374577290" sldId="437"/>
            <ac:spMk id="15" creationId="{EEB2AA1D-78E7-9C27-200F-9FFEF6E1E128}"/>
          </ac:spMkLst>
        </pc:spChg>
        <pc:spChg chg="add mod">
          <ac:chgData name="Tom Clapp" userId="75f020d0-747c-4e47-bd24-3789db27b259" providerId="ADAL" clId="{B7EE95DB-5F80-DD4F-9C74-38E29B47C23B}" dt="2022-05-11T21:14:40.221" v="730"/>
          <ac:spMkLst>
            <pc:docMk/>
            <pc:sldMk cId="1374577290" sldId="437"/>
            <ac:spMk id="16" creationId="{3CFD1D1A-F6CB-A2BB-32D2-5C1601C79346}"/>
          </ac:spMkLst>
        </pc:spChg>
        <pc:spChg chg="mod">
          <ac:chgData name="Tom Clapp" userId="75f020d0-747c-4e47-bd24-3789db27b259" providerId="ADAL" clId="{B7EE95DB-5F80-DD4F-9C74-38E29B47C23B}" dt="2022-05-11T19:52:22.871" v="350" actId="207"/>
          <ac:spMkLst>
            <pc:docMk/>
            <pc:sldMk cId="1374577290" sldId="437"/>
            <ac:spMk id="18" creationId="{735DF39A-69E9-C745-BD67-F1950C0A12B8}"/>
          </ac:spMkLst>
        </pc:spChg>
        <pc:spChg chg="mod">
          <ac:chgData name="Tom Clapp" userId="75f020d0-747c-4e47-bd24-3789db27b259" providerId="ADAL" clId="{B7EE95DB-5F80-DD4F-9C74-38E29B47C23B}" dt="2022-05-11T19:54:17.934" v="362" actId="1076"/>
          <ac:spMkLst>
            <pc:docMk/>
            <pc:sldMk cId="1374577290" sldId="437"/>
            <ac:spMk id="25" creationId="{B86A2410-1F97-D64D-B2AA-D35E268B38CD}"/>
          </ac:spMkLst>
        </pc:spChg>
        <pc:spChg chg="mod">
          <ac:chgData name="Tom Clapp" userId="75f020d0-747c-4e47-bd24-3789db27b259" providerId="ADAL" clId="{B7EE95DB-5F80-DD4F-9C74-38E29B47C23B}" dt="2022-05-12T06:15:32.537" v="805" actId="20577"/>
          <ac:spMkLst>
            <pc:docMk/>
            <pc:sldMk cId="1374577290" sldId="437"/>
            <ac:spMk id="38" creationId="{E99D28E4-DC13-AC49-8EEE-BDAA9414B6B9}"/>
          </ac:spMkLst>
        </pc:spChg>
        <pc:graphicFrameChg chg="add mod">
          <ac:chgData name="Tom Clapp" userId="75f020d0-747c-4e47-bd24-3789db27b259" providerId="ADAL" clId="{B7EE95DB-5F80-DD4F-9C74-38E29B47C23B}" dt="2022-05-11T19:53:14.014" v="356" actId="1076"/>
          <ac:graphicFrameMkLst>
            <pc:docMk/>
            <pc:sldMk cId="1374577290" sldId="437"/>
            <ac:graphicFrameMk id="8" creationId="{7847258E-155D-6ADB-9FDC-96C491CC425F}"/>
          </ac:graphicFrameMkLst>
        </pc:graphicFrameChg>
        <pc:graphicFrameChg chg="add mod">
          <ac:chgData name="Tom Clapp" userId="75f020d0-747c-4e47-bd24-3789db27b259" providerId="ADAL" clId="{B7EE95DB-5F80-DD4F-9C74-38E29B47C23B}" dt="2022-05-11T19:54:43.753" v="368" actId="1076"/>
          <ac:graphicFrameMkLst>
            <pc:docMk/>
            <pc:sldMk cId="1374577290" sldId="437"/>
            <ac:graphicFrameMk id="9" creationId="{4E261BA2-1CB8-FE81-8D4E-D4A69CCFFCB7}"/>
          </ac:graphicFrameMkLst>
        </pc:graphicFrameChg>
        <pc:graphicFrameChg chg="add mod">
          <ac:chgData name="Tom Clapp" userId="75f020d0-747c-4e47-bd24-3789db27b259" providerId="ADAL" clId="{B7EE95DB-5F80-DD4F-9C74-38E29B47C23B}" dt="2022-05-11T20:29:05.964" v="575"/>
          <ac:graphicFrameMkLst>
            <pc:docMk/>
            <pc:sldMk cId="1374577290" sldId="437"/>
            <ac:graphicFrameMk id="11" creationId="{C87826E0-9957-867B-D8E6-4C6F81E9844A}"/>
          </ac:graphicFrameMkLst>
        </pc:graphicFrameChg>
        <pc:picChg chg="add mod">
          <ac:chgData name="Tom Clapp" userId="75f020d0-747c-4e47-bd24-3789db27b259" providerId="ADAL" clId="{B7EE95DB-5F80-DD4F-9C74-38E29B47C23B}" dt="2022-05-12T06:54:19.825" v="1005" actId="1076"/>
          <ac:picMkLst>
            <pc:docMk/>
            <pc:sldMk cId="1374577290" sldId="437"/>
            <ac:picMk id="14" creationId="{7C3C9881-0E8B-1EFE-EFA7-D45AFA3609E7}"/>
          </ac:picMkLst>
        </pc:picChg>
        <pc:picChg chg="add mod">
          <ac:chgData name="Tom Clapp" userId="75f020d0-747c-4e47-bd24-3789db27b259" providerId="ADAL" clId="{B7EE95DB-5F80-DD4F-9C74-38E29B47C23B}" dt="2022-05-12T06:54:19.825" v="1005" actId="1076"/>
          <ac:picMkLst>
            <pc:docMk/>
            <pc:sldMk cId="1374577290" sldId="437"/>
            <ac:picMk id="17" creationId="{572D5323-AAAA-62A3-28A4-7816B1B34FAB}"/>
          </ac:picMkLst>
        </pc:picChg>
        <pc:picChg chg="add mod">
          <ac:chgData name="Tom Clapp" userId="75f020d0-747c-4e47-bd24-3789db27b259" providerId="ADAL" clId="{B7EE95DB-5F80-DD4F-9C74-38E29B47C23B}" dt="2022-05-12T06:54:19.825" v="1005" actId="1076"/>
          <ac:picMkLst>
            <pc:docMk/>
            <pc:sldMk cId="1374577290" sldId="437"/>
            <ac:picMk id="19" creationId="{FAEF7FF9-9F1F-DDC9-DDB7-EECEE8A727F7}"/>
          </ac:picMkLst>
        </pc:picChg>
        <pc:picChg chg="add mod">
          <ac:chgData name="Tom Clapp" userId="75f020d0-747c-4e47-bd24-3789db27b259" providerId="ADAL" clId="{B7EE95DB-5F80-DD4F-9C74-38E29B47C23B}" dt="2022-05-12T06:54:19.825" v="1005" actId="1076"/>
          <ac:picMkLst>
            <pc:docMk/>
            <pc:sldMk cId="1374577290" sldId="437"/>
            <ac:picMk id="20" creationId="{6735BC7A-B0C8-C060-3381-3896BB3A99AB}"/>
          </ac:picMkLst>
        </pc:picChg>
        <pc:picChg chg="add mod">
          <ac:chgData name="Tom Clapp" userId="75f020d0-747c-4e47-bd24-3789db27b259" providerId="ADAL" clId="{B7EE95DB-5F80-DD4F-9C74-38E29B47C23B}" dt="2022-05-12T06:18:32.207" v="834"/>
          <ac:picMkLst>
            <pc:docMk/>
            <pc:sldMk cId="1374577290" sldId="437"/>
            <ac:picMk id="21" creationId="{707E78F8-FCA9-134D-2177-F71960E49F69}"/>
          </ac:picMkLst>
        </pc:picChg>
        <pc:picChg chg="add del mod">
          <ac:chgData name="Tom Clapp" userId="75f020d0-747c-4e47-bd24-3789db27b259" providerId="ADAL" clId="{B7EE95DB-5F80-DD4F-9C74-38E29B47C23B}" dt="2022-05-12T07:24:14.517" v="1195" actId="478"/>
          <ac:picMkLst>
            <pc:docMk/>
            <pc:sldMk cId="1374577290" sldId="437"/>
            <ac:picMk id="22" creationId="{FE8818DE-CDBD-094F-05A2-D13C476FF470}"/>
          </ac:picMkLst>
        </pc:picChg>
        <pc:picChg chg="add del mod">
          <ac:chgData name="Tom Clapp" userId="75f020d0-747c-4e47-bd24-3789db27b259" providerId="ADAL" clId="{B7EE95DB-5F80-DD4F-9C74-38E29B47C23B}" dt="2022-05-12T07:24:13.894" v="1194" actId="478"/>
          <ac:picMkLst>
            <pc:docMk/>
            <pc:sldMk cId="1374577290" sldId="437"/>
            <ac:picMk id="23" creationId="{22838703-AEFC-52AE-1F9B-281B523D53AF}"/>
          </ac:picMkLst>
        </pc:picChg>
        <pc:picChg chg="add del mod">
          <ac:chgData name="Tom Clapp" userId="75f020d0-747c-4e47-bd24-3789db27b259" providerId="ADAL" clId="{B7EE95DB-5F80-DD4F-9C74-38E29B47C23B}" dt="2022-05-12T07:24:12.328" v="1193" actId="478"/>
          <ac:picMkLst>
            <pc:docMk/>
            <pc:sldMk cId="1374577290" sldId="437"/>
            <ac:picMk id="24" creationId="{177CC20E-1FE0-B6BE-D18B-FF3E3A437179}"/>
          </ac:picMkLst>
        </pc:picChg>
        <pc:picChg chg="add mod">
          <ac:chgData name="Tom Clapp" userId="75f020d0-747c-4e47-bd24-3789db27b259" providerId="ADAL" clId="{B7EE95DB-5F80-DD4F-9C74-38E29B47C23B}" dt="2022-05-12T07:24:16.603" v="1196"/>
          <ac:picMkLst>
            <pc:docMk/>
            <pc:sldMk cId="1374577290" sldId="437"/>
            <ac:picMk id="26" creationId="{9887820B-CC96-8E32-C895-BEF33794F0BC}"/>
          </ac:picMkLst>
        </pc:picChg>
        <pc:picChg chg="add mod">
          <ac:chgData name="Tom Clapp" userId="75f020d0-747c-4e47-bd24-3789db27b259" providerId="ADAL" clId="{B7EE95DB-5F80-DD4F-9C74-38E29B47C23B}" dt="2022-05-12T07:24:16.603" v="1196"/>
          <ac:picMkLst>
            <pc:docMk/>
            <pc:sldMk cId="1374577290" sldId="437"/>
            <ac:picMk id="27" creationId="{F2D5533F-B681-BF24-ACA7-69D7596B2B28}"/>
          </ac:picMkLst>
        </pc:picChg>
        <pc:picChg chg="add mod">
          <ac:chgData name="Tom Clapp" userId="75f020d0-747c-4e47-bd24-3789db27b259" providerId="ADAL" clId="{B7EE95DB-5F80-DD4F-9C74-38E29B47C23B}" dt="2022-05-12T07:24:16.603" v="1196"/>
          <ac:picMkLst>
            <pc:docMk/>
            <pc:sldMk cId="1374577290" sldId="437"/>
            <ac:picMk id="28" creationId="{2D314DDF-5A68-AD1E-DEF1-E8CB7FF72AD2}"/>
          </ac:picMkLst>
        </pc:picChg>
      </pc:sldChg>
      <pc:sldChg chg="del">
        <pc:chgData name="Tom Clapp" userId="75f020d0-747c-4e47-bd24-3789db27b259" providerId="ADAL" clId="{B7EE95DB-5F80-DD4F-9C74-38E29B47C23B}" dt="2022-05-11T19:49:10.810" v="333" actId="2696"/>
        <pc:sldMkLst>
          <pc:docMk/>
          <pc:sldMk cId="2517169179" sldId="437"/>
        </pc:sldMkLst>
      </pc:sldChg>
      <pc:sldChg chg="addSp delSp modSp add mod ord">
        <pc:chgData name="Tom Clapp" userId="75f020d0-747c-4e47-bd24-3789db27b259" providerId="ADAL" clId="{B7EE95DB-5F80-DD4F-9C74-38E29B47C23B}" dt="2022-05-12T07:23:22.310" v="1173"/>
        <pc:sldMkLst>
          <pc:docMk/>
          <pc:sldMk cId="3263055321" sldId="438"/>
        </pc:sldMkLst>
        <pc:spChg chg="add mod">
          <ac:chgData name="Tom Clapp" userId="75f020d0-747c-4e47-bd24-3789db27b259" providerId="ADAL" clId="{B7EE95DB-5F80-DD4F-9C74-38E29B47C23B}" dt="2022-05-11T21:14:32.029" v="728"/>
          <ac:spMkLst>
            <pc:docMk/>
            <pc:sldMk cId="3263055321" sldId="438"/>
            <ac:spMk id="7" creationId="{B980897E-B927-91BB-D764-38B5C722C2D5}"/>
          </ac:spMkLst>
        </pc:spChg>
        <pc:spChg chg="del">
          <ac:chgData name="Tom Clapp" userId="75f020d0-747c-4e47-bd24-3789db27b259" providerId="ADAL" clId="{B7EE95DB-5F80-DD4F-9C74-38E29B47C23B}" dt="2022-05-11T20:13:39.004" v="539" actId="478"/>
          <ac:spMkLst>
            <pc:docMk/>
            <pc:sldMk cId="3263055321" sldId="438"/>
            <ac:spMk id="8" creationId="{E6D37B88-99BB-364B-B386-4FDA4E36B11B}"/>
          </ac:spMkLst>
        </pc:spChg>
        <pc:spChg chg="del mod">
          <ac:chgData name="Tom Clapp" userId="75f020d0-747c-4e47-bd24-3789db27b259" providerId="ADAL" clId="{B7EE95DB-5F80-DD4F-9C74-38E29B47C23B}" dt="2022-05-12T06:20:20.992" v="848" actId="478"/>
          <ac:spMkLst>
            <pc:docMk/>
            <pc:sldMk cId="3263055321" sldId="438"/>
            <ac:spMk id="10" creationId="{C18595EA-9B11-FA4A-AED0-20AE1A16CC9D}"/>
          </ac:spMkLst>
        </pc:spChg>
        <pc:spChg chg="add mod">
          <ac:chgData name="Tom Clapp" userId="75f020d0-747c-4e47-bd24-3789db27b259" providerId="ADAL" clId="{B7EE95DB-5F80-DD4F-9C74-38E29B47C23B}" dt="2022-05-12T06:22:16.834" v="876" actId="20577"/>
          <ac:spMkLst>
            <pc:docMk/>
            <pc:sldMk cId="3263055321" sldId="438"/>
            <ac:spMk id="13" creationId="{E5D6E46F-5A5D-A369-BA17-ED0A77F9E3AD}"/>
          </ac:spMkLst>
        </pc:spChg>
        <pc:spChg chg="add del mod">
          <ac:chgData name="Tom Clapp" userId="75f020d0-747c-4e47-bd24-3789db27b259" providerId="ADAL" clId="{B7EE95DB-5F80-DD4F-9C74-38E29B47C23B}" dt="2022-05-12T06:20:23.988" v="851"/>
          <ac:spMkLst>
            <pc:docMk/>
            <pc:sldMk cId="3263055321" sldId="438"/>
            <ac:spMk id="14" creationId="{2F5A5FC7-A0B6-9645-DC8B-258D5C162AF3}"/>
          </ac:spMkLst>
        </pc:spChg>
        <pc:spChg chg="del">
          <ac:chgData name="Tom Clapp" userId="75f020d0-747c-4e47-bd24-3789db27b259" providerId="ADAL" clId="{B7EE95DB-5F80-DD4F-9C74-38E29B47C23B}" dt="2022-05-12T07:16:34.495" v="1097" actId="478"/>
          <ac:spMkLst>
            <pc:docMk/>
            <pc:sldMk cId="3263055321" sldId="438"/>
            <ac:spMk id="82" creationId="{73930E48-163D-6945-BA31-259D1DC203D5}"/>
          </ac:spMkLst>
        </pc:spChg>
        <pc:picChg chg="add del mod">
          <ac:chgData name="Tom Clapp" userId="75f020d0-747c-4e47-bd24-3789db27b259" providerId="ADAL" clId="{B7EE95DB-5F80-DD4F-9C74-38E29B47C23B}" dt="2022-05-12T07:23:12.917" v="1168" actId="478"/>
          <ac:picMkLst>
            <pc:docMk/>
            <pc:sldMk cId="3263055321" sldId="438"/>
            <ac:picMk id="2" creationId="{1A4C7C02-ADC8-BC34-B3AC-3241C052E464}"/>
          </ac:picMkLst>
        </pc:picChg>
        <pc:picChg chg="add del mod">
          <ac:chgData name="Tom Clapp" userId="75f020d0-747c-4e47-bd24-3789db27b259" providerId="ADAL" clId="{B7EE95DB-5F80-DD4F-9C74-38E29B47C23B}" dt="2022-05-12T07:23:11.315" v="1166" actId="478"/>
          <ac:picMkLst>
            <pc:docMk/>
            <pc:sldMk cId="3263055321" sldId="438"/>
            <ac:picMk id="3" creationId="{FF707E3B-BAB9-3272-C938-DCE21508431A}"/>
          </ac:picMkLst>
        </pc:picChg>
        <pc:picChg chg="add del mod">
          <ac:chgData name="Tom Clapp" userId="75f020d0-747c-4e47-bd24-3789db27b259" providerId="ADAL" clId="{B7EE95DB-5F80-DD4F-9C74-38E29B47C23B}" dt="2022-05-12T07:23:12.364" v="1167" actId="478"/>
          <ac:picMkLst>
            <pc:docMk/>
            <pc:sldMk cId="3263055321" sldId="438"/>
            <ac:picMk id="4" creationId="{73C2D12C-E814-EE5A-E074-1113AE849DE2}"/>
          </ac:picMkLst>
        </pc:picChg>
        <pc:picChg chg="add mod">
          <ac:chgData name="Tom Clapp" userId="75f020d0-747c-4e47-bd24-3789db27b259" providerId="ADAL" clId="{B7EE95DB-5F80-DD4F-9C74-38E29B47C23B}" dt="2022-05-11T20:45:38.767" v="620"/>
          <ac:picMkLst>
            <pc:docMk/>
            <pc:sldMk cId="3263055321" sldId="438"/>
            <ac:picMk id="6" creationId="{D374E002-11B2-1D5C-C059-AAA41AA67DA1}"/>
          </ac:picMkLst>
        </pc:picChg>
        <pc:picChg chg="add mod">
          <ac:chgData name="Tom Clapp" userId="75f020d0-747c-4e47-bd24-3789db27b259" providerId="ADAL" clId="{B7EE95DB-5F80-DD4F-9C74-38E29B47C23B}" dt="2022-05-12T06:17:31.044" v="819"/>
          <ac:picMkLst>
            <pc:docMk/>
            <pc:sldMk cId="3263055321" sldId="438"/>
            <ac:picMk id="8" creationId="{DE218A9D-671E-EEF5-B632-103A9E4DB989}"/>
          </ac:picMkLst>
        </pc:picChg>
        <pc:picChg chg="add mod">
          <ac:chgData name="Tom Clapp" userId="75f020d0-747c-4e47-bd24-3789db27b259" providerId="ADAL" clId="{B7EE95DB-5F80-DD4F-9C74-38E29B47C23B}" dt="2022-05-12T06:17:31.044" v="819"/>
          <ac:picMkLst>
            <pc:docMk/>
            <pc:sldMk cId="3263055321" sldId="438"/>
            <ac:picMk id="9" creationId="{76CCA6F4-5A19-D207-40C7-DC423FFF723A}"/>
          </ac:picMkLst>
        </pc:picChg>
        <pc:picChg chg="del">
          <ac:chgData name="Tom Clapp" userId="75f020d0-747c-4e47-bd24-3789db27b259" providerId="ADAL" clId="{B7EE95DB-5F80-DD4F-9C74-38E29B47C23B}" dt="2022-05-11T20:45:37.698" v="619" actId="478"/>
          <ac:picMkLst>
            <pc:docMk/>
            <pc:sldMk cId="3263055321" sldId="438"/>
            <ac:picMk id="9" creationId="{9E712800-D5D2-280D-AD9C-0F0610AA23B4}"/>
          </ac:picMkLst>
        </pc:picChg>
        <pc:picChg chg="add mod">
          <ac:chgData name="Tom Clapp" userId="75f020d0-747c-4e47-bd24-3789db27b259" providerId="ADAL" clId="{B7EE95DB-5F80-DD4F-9C74-38E29B47C23B}" dt="2022-05-12T06:17:31.044" v="819"/>
          <ac:picMkLst>
            <pc:docMk/>
            <pc:sldMk cId="3263055321" sldId="438"/>
            <ac:picMk id="11" creationId="{AACE6142-6C33-6EF1-A869-FAB61A8CC784}"/>
          </ac:picMkLst>
        </pc:picChg>
        <pc:picChg chg="add mod">
          <ac:chgData name="Tom Clapp" userId="75f020d0-747c-4e47-bd24-3789db27b259" providerId="ADAL" clId="{B7EE95DB-5F80-DD4F-9C74-38E29B47C23B}" dt="2022-05-12T06:17:31.044" v="819"/>
          <ac:picMkLst>
            <pc:docMk/>
            <pc:sldMk cId="3263055321" sldId="438"/>
            <ac:picMk id="12" creationId="{D1D7056C-9672-2E4D-B504-DDBEA681C00E}"/>
          </ac:picMkLst>
        </pc:picChg>
        <pc:picChg chg="add del mod">
          <ac:chgData name="Tom Clapp" userId="75f020d0-747c-4e47-bd24-3789db27b259" providerId="ADAL" clId="{B7EE95DB-5F80-DD4F-9C74-38E29B47C23B}" dt="2022-05-12T07:03:17.456" v="1077"/>
          <ac:picMkLst>
            <pc:docMk/>
            <pc:sldMk cId="3263055321" sldId="438"/>
            <ac:picMk id="15" creationId="{9742EBCE-06B0-E311-7635-A4D27C49791C}"/>
          </ac:picMkLst>
        </pc:picChg>
        <pc:picChg chg="add del mod">
          <ac:chgData name="Tom Clapp" userId="75f020d0-747c-4e47-bd24-3789db27b259" providerId="ADAL" clId="{B7EE95DB-5F80-DD4F-9C74-38E29B47C23B}" dt="2022-05-12T07:03:17.456" v="1077"/>
          <ac:picMkLst>
            <pc:docMk/>
            <pc:sldMk cId="3263055321" sldId="438"/>
            <ac:picMk id="16" creationId="{CE2871AA-C486-95C9-AB08-F8ABA8C4960A}"/>
          </ac:picMkLst>
        </pc:picChg>
        <pc:picChg chg="add del mod">
          <ac:chgData name="Tom Clapp" userId="75f020d0-747c-4e47-bd24-3789db27b259" providerId="ADAL" clId="{B7EE95DB-5F80-DD4F-9C74-38E29B47C23B}" dt="2022-05-12T07:03:17.456" v="1077"/>
          <ac:picMkLst>
            <pc:docMk/>
            <pc:sldMk cId="3263055321" sldId="438"/>
            <ac:picMk id="17" creationId="{C7DF5748-D085-7B0A-9F19-43444324E697}"/>
          </ac:picMkLst>
        </pc:picChg>
        <pc:picChg chg="add del mod">
          <ac:chgData name="Tom Clapp" userId="75f020d0-747c-4e47-bd24-3789db27b259" providerId="ADAL" clId="{B7EE95DB-5F80-DD4F-9C74-38E29B47C23B}" dt="2022-05-12T07:15:38.723" v="1088" actId="478"/>
          <ac:picMkLst>
            <pc:docMk/>
            <pc:sldMk cId="3263055321" sldId="438"/>
            <ac:picMk id="18" creationId="{A6A537C5-2C44-5AF0-C6F4-C78837B5C9DF}"/>
          </ac:picMkLst>
        </pc:picChg>
        <pc:picChg chg="add del mod">
          <ac:chgData name="Tom Clapp" userId="75f020d0-747c-4e47-bd24-3789db27b259" providerId="ADAL" clId="{B7EE95DB-5F80-DD4F-9C74-38E29B47C23B}" dt="2022-05-12T07:15:37.205" v="1087" actId="478"/>
          <ac:picMkLst>
            <pc:docMk/>
            <pc:sldMk cId="3263055321" sldId="438"/>
            <ac:picMk id="19" creationId="{43C47E5D-FBAF-CF65-5065-F1C0809D7AA8}"/>
          </ac:picMkLst>
        </pc:picChg>
        <pc:picChg chg="add del mod">
          <ac:chgData name="Tom Clapp" userId="75f020d0-747c-4e47-bd24-3789db27b259" providerId="ADAL" clId="{B7EE95DB-5F80-DD4F-9C74-38E29B47C23B}" dt="2022-05-12T07:15:35.894" v="1086" actId="478"/>
          <ac:picMkLst>
            <pc:docMk/>
            <pc:sldMk cId="3263055321" sldId="438"/>
            <ac:picMk id="20" creationId="{46D88CB0-C67D-52D8-768F-CA12A0FC2DF7}"/>
          </ac:picMkLst>
        </pc:picChg>
        <pc:picChg chg="add del mod">
          <ac:chgData name="Tom Clapp" userId="75f020d0-747c-4e47-bd24-3789db27b259" providerId="ADAL" clId="{B7EE95DB-5F80-DD4F-9C74-38E29B47C23B}" dt="2022-05-12T07:23:21.023" v="1172" actId="478"/>
          <ac:picMkLst>
            <pc:docMk/>
            <pc:sldMk cId="3263055321" sldId="438"/>
            <ac:picMk id="21" creationId="{D73028E9-E8F2-CA46-6129-417B50F04A79}"/>
          </ac:picMkLst>
        </pc:picChg>
        <pc:picChg chg="add del mod">
          <ac:chgData name="Tom Clapp" userId="75f020d0-747c-4e47-bd24-3789db27b259" providerId="ADAL" clId="{B7EE95DB-5F80-DD4F-9C74-38E29B47C23B}" dt="2022-05-12T07:23:19.446" v="1170" actId="478"/>
          <ac:picMkLst>
            <pc:docMk/>
            <pc:sldMk cId="3263055321" sldId="438"/>
            <ac:picMk id="22" creationId="{321F9BA8-5495-D0E2-1CAD-344999556F54}"/>
          </ac:picMkLst>
        </pc:picChg>
        <pc:picChg chg="add del mod">
          <ac:chgData name="Tom Clapp" userId="75f020d0-747c-4e47-bd24-3789db27b259" providerId="ADAL" clId="{B7EE95DB-5F80-DD4F-9C74-38E29B47C23B}" dt="2022-05-12T07:23:20.641" v="1171" actId="478"/>
          <ac:picMkLst>
            <pc:docMk/>
            <pc:sldMk cId="3263055321" sldId="438"/>
            <ac:picMk id="23" creationId="{7A6AEA3D-1B29-2F54-DEA7-E13D10BB7F5C}"/>
          </ac:picMkLst>
        </pc:picChg>
        <pc:picChg chg="add mod">
          <ac:chgData name="Tom Clapp" userId="75f020d0-747c-4e47-bd24-3789db27b259" providerId="ADAL" clId="{B7EE95DB-5F80-DD4F-9C74-38E29B47C23B}" dt="2022-05-12T07:23:22.310" v="1173"/>
          <ac:picMkLst>
            <pc:docMk/>
            <pc:sldMk cId="3263055321" sldId="438"/>
            <ac:picMk id="24" creationId="{DA87D62C-6F36-A725-F864-39B44798642C}"/>
          </ac:picMkLst>
        </pc:picChg>
        <pc:picChg chg="add mod">
          <ac:chgData name="Tom Clapp" userId="75f020d0-747c-4e47-bd24-3789db27b259" providerId="ADAL" clId="{B7EE95DB-5F80-DD4F-9C74-38E29B47C23B}" dt="2022-05-12T07:23:22.310" v="1173"/>
          <ac:picMkLst>
            <pc:docMk/>
            <pc:sldMk cId="3263055321" sldId="438"/>
            <ac:picMk id="25" creationId="{CBAAC198-D528-C069-B3CA-3B29C93DB18A}"/>
          </ac:picMkLst>
        </pc:picChg>
        <pc:picChg chg="add mod">
          <ac:chgData name="Tom Clapp" userId="75f020d0-747c-4e47-bd24-3789db27b259" providerId="ADAL" clId="{B7EE95DB-5F80-DD4F-9C74-38E29B47C23B}" dt="2022-05-12T07:23:22.310" v="1173"/>
          <ac:picMkLst>
            <pc:docMk/>
            <pc:sldMk cId="3263055321" sldId="438"/>
            <ac:picMk id="26" creationId="{33631F18-E3C6-FE52-2CED-D829AD1E0645}"/>
          </ac:picMkLst>
        </pc:picChg>
      </pc:sldChg>
      <pc:sldChg chg="addSp delSp modSp add mod ord">
        <pc:chgData name="Tom Clapp" userId="75f020d0-747c-4e47-bd24-3789db27b259" providerId="ADAL" clId="{B7EE95DB-5F80-DD4F-9C74-38E29B47C23B}" dt="2022-05-12T07:21:41.486" v="1158"/>
        <pc:sldMkLst>
          <pc:docMk/>
          <pc:sldMk cId="2253734967" sldId="439"/>
        </pc:sldMkLst>
        <pc:spChg chg="del mod">
          <ac:chgData name="Tom Clapp" userId="75f020d0-747c-4e47-bd24-3789db27b259" providerId="ADAL" clId="{B7EE95DB-5F80-DD4F-9C74-38E29B47C23B}" dt="2022-05-11T20:52:39.007" v="633" actId="478"/>
          <ac:spMkLst>
            <pc:docMk/>
            <pc:sldMk cId="2253734967" sldId="439"/>
            <ac:spMk id="10" creationId="{C18595EA-9B11-FA4A-AED0-20AE1A16CC9D}"/>
          </ac:spMkLst>
        </pc:spChg>
        <pc:spChg chg="add mod">
          <ac:chgData name="Tom Clapp" userId="75f020d0-747c-4e47-bd24-3789db27b259" providerId="ADAL" clId="{B7EE95DB-5F80-DD4F-9C74-38E29B47C23B}" dt="2022-05-12T06:41:33.675" v="943" actId="14100"/>
          <ac:spMkLst>
            <pc:docMk/>
            <pc:sldMk cId="2253734967" sldId="439"/>
            <ac:spMk id="15" creationId="{631B9FDD-704F-9D8D-5525-74D80E6ADC2A}"/>
          </ac:spMkLst>
        </pc:spChg>
        <pc:spChg chg="add del">
          <ac:chgData name="Tom Clapp" userId="75f020d0-747c-4e47-bd24-3789db27b259" providerId="ADAL" clId="{B7EE95DB-5F80-DD4F-9C74-38E29B47C23B}" dt="2022-05-11T21:06:13.904" v="682" actId="22"/>
          <ac:spMkLst>
            <pc:docMk/>
            <pc:sldMk cId="2253734967" sldId="439"/>
            <ac:spMk id="17" creationId="{00139385-4B8F-A194-58AC-38990E55A6E5}"/>
          </ac:spMkLst>
        </pc:spChg>
        <pc:spChg chg="add mod">
          <ac:chgData name="Tom Clapp" userId="75f020d0-747c-4e47-bd24-3789db27b259" providerId="ADAL" clId="{B7EE95DB-5F80-DD4F-9C74-38E29B47C23B}" dt="2022-05-11T21:06:32.411" v="683"/>
          <ac:spMkLst>
            <pc:docMk/>
            <pc:sldMk cId="2253734967" sldId="439"/>
            <ac:spMk id="18" creationId="{F5A01E2B-F14C-2CE4-50E7-35C07DC1AC87}"/>
          </ac:spMkLst>
        </pc:spChg>
        <pc:spChg chg="add mod">
          <ac:chgData name="Tom Clapp" userId="75f020d0-747c-4e47-bd24-3789db27b259" providerId="ADAL" clId="{B7EE95DB-5F80-DD4F-9C74-38E29B47C23B}" dt="2022-05-11T21:13:14.110" v="718"/>
          <ac:spMkLst>
            <pc:docMk/>
            <pc:sldMk cId="2253734967" sldId="439"/>
            <ac:spMk id="19" creationId="{602D3E17-45B1-6374-DA93-DF7F76762CD8}"/>
          </ac:spMkLst>
        </pc:spChg>
        <pc:spChg chg="del">
          <ac:chgData name="Tom Clapp" userId="75f020d0-747c-4e47-bd24-3789db27b259" providerId="ADAL" clId="{B7EE95DB-5F80-DD4F-9C74-38E29B47C23B}" dt="2022-05-11T21:06:38.251" v="684" actId="478"/>
          <ac:spMkLst>
            <pc:docMk/>
            <pc:sldMk cId="2253734967" sldId="439"/>
            <ac:spMk id="82" creationId="{73930E48-163D-6945-BA31-259D1DC203D5}"/>
          </ac:spMkLst>
        </pc:spChg>
        <pc:grpChg chg="add mod">
          <ac:chgData name="Tom Clapp" userId="75f020d0-747c-4e47-bd24-3789db27b259" providerId="ADAL" clId="{B7EE95DB-5F80-DD4F-9C74-38E29B47C23B}" dt="2022-05-11T20:52:51.266" v="634" actId="1076"/>
          <ac:grpSpMkLst>
            <pc:docMk/>
            <pc:sldMk cId="2253734967" sldId="439"/>
            <ac:grpSpMk id="12" creationId="{3DFB78D7-C849-2A1B-C37E-05F4C2A46D1E}"/>
          </ac:grpSpMkLst>
        </pc:grpChg>
        <pc:picChg chg="add mod">
          <ac:chgData name="Tom Clapp" userId="75f020d0-747c-4e47-bd24-3789db27b259" providerId="ADAL" clId="{B7EE95DB-5F80-DD4F-9C74-38E29B47C23B}" dt="2022-05-11T20:46:26.474" v="621" actId="408"/>
          <ac:picMkLst>
            <pc:docMk/>
            <pc:sldMk cId="2253734967" sldId="439"/>
            <ac:picMk id="3" creationId="{CA41E107-BAF9-1F9E-7199-F869D2326767}"/>
          </ac:picMkLst>
        </pc:picChg>
        <pc:picChg chg="add mod">
          <ac:chgData name="Tom Clapp" userId="75f020d0-747c-4e47-bd24-3789db27b259" providerId="ADAL" clId="{B7EE95DB-5F80-DD4F-9C74-38E29B47C23B}" dt="2022-05-11T20:46:26.474" v="621" actId="408"/>
          <ac:picMkLst>
            <pc:docMk/>
            <pc:sldMk cId="2253734967" sldId="439"/>
            <ac:picMk id="5" creationId="{C5944804-058F-ECB2-483A-3541490DAF04}"/>
          </ac:picMkLst>
        </pc:picChg>
        <pc:picChg chg="add mod">
          <ac:chgData name="Tom Clapp" userId="75f020d0-747c-4e47-bd24-3789db27b259" providerId="ADAL" clId="{B7EE95DB-5F80-DD4F-9C74-38E29B47C23B}" dt="2022-05-11T20:46:26.474" v="621" actId="408"/>
          <ac:picMkLst>
            <pc:docMk/>
            <pc:sldMk cId="2253734967" sldId="439"/>
            <ac:picMk id="7" creationId="{B48225D4-3B33-A493-935C-B70AE05E2603}"/>
          </ac:picMkLst>
        </pc:picChg>
        <pc:picChg chg="del">
          <ac:chgData name="Tom Clapp" userId="75f020d0-747c-4e47-bd24-3789db27b259" providerId="ADAL" clId="{B7EE95DB-5F80-DD4F-9C74-38E29B47C23B}" dt="2022-05-11T20:45:31.376" v="617" actId="478"/>
          <ac:picMkLst>
            <pc:docMk/>
            <pc:sldMk cId="2253734967" sldId="439"/>
            <ac:picMk id="9" creationId="{9E712800-D5D2-280D-AD9C-0F0610AA23B4}"/>
          </ac:picMkLst>
        </pc:picChg>
        <pc:picChg chg="add mod">
          <ac:chgData name="Tom Clapp" userId="75f020d0-747c-4e47-bd24-3789db27b259" providerId="ADAL" clId="{B7EE95DB-5F80-DD4F-9C74-38E29B47C23B}" dt="2022-05-11T20:46:26.474" v="621" actId="408"/>
          <ac:picMkLst>
            <pc:docMk/>
            <pc:sldMk cId="2253734967" sldId="439"/>
            <ac:picMk id="11" creationId="{80177B52-DBC8-B99A-8507-CCB193134F07}"/>
          </ac:picMkLst>
        </pc:picChg>
        <pc:picChg chg="add mod">
          <ac:chgData name="Tom Clapp" userId="75f020d0-747c-4e47-bd24-3789db27b259" providerId="ADAL" clId="{B7EE95DB-5F80-DD4F-9C74-38E29B47C23B}" dt="2022-05-11T20:45:34.328" v="618"/>
          <ac:picMkLst>
            <pc:docMk/>
            <pc:sldMk cId="2253734967" sldId="439"/>
            <ac:picMk id="13" creationId="{0318C30B-26FB-A73A-3BCE-48F9A95953B7}"/>
          </ac:picMkLst>
        </pc:picChg>
        <pc:picChg chg="add mod">
          <ac:chgData name="Tom Clapp" userId="75f020d0-747c-4e47-bd24-3789db27b259" providerId="ADAL" clId="{B7EE95DB-5F80-DD4F-9C74-38E29B47C23B}" dt="2022-05-12T07:21:41.486" v="1158"/>
          <ac:picMkLst>
            <pc:docMk/>
            <pc:sldMk cId="2253734967" sldId="439"/>
            <ac:picMk id="14" creationId="{C9EAEA65-CCBF-2858-02E8-6C1F79D5FFC4}"/>
          </ac:picMkLst>
        </pc:picChg>
        <pc:picChg chg="add mod">
          <ac:chgData name="Tom Clapp" userId="75f020d0-747c-4e47-bd24-3789db27b259" providerId="ADAL" clId="{B7EE95DB-5F80-DD4F-9C74-38E29B47C23B}" dt="2022-05-12T07:21:41.486" v="1158"/>
          <ac:picMkLst>
            <pc:docMk/>
            <pc:sldMk cId="2253734967" sldId="439"/>
            <ac:picMk id="16" creationId="{E0ABC0D5-490E-1720-80E3-E3A16B6DF001}"/>
          </ac:picMkLst>
        </pc:picChg>
        <pc:picChg chg="add mod">
          <ac:chgData name="Tom Clapp" userId="75f020d0-747c-4e47-bd24-3789db27b259" providerId="ADAL" clId="{B7EE95DB-5F80-DD4F-9C74-38E29B47C23B}" dt="2022-05-12T07:21:41.486" v="1158"/>
          <ac:picMkLst>
            <pc:docMk/>
            <pc:sldMk cId="2253734967" sldId="439"/>
            <ac:picMk id="17" creationId="{4B860DEA-6347-8EF3-F513-04889836EF37}"/>
          </ac:picMkLst>
        </pc:picChg>
      </pc:sldChg>
      <pc:sldChg chg="addSp delSp modSp add mod">
        <pc:chgData name="Tom Clapp" userId="75f020d0-747c-4e47-bd24-3789db27b259" providerId="ADAL" clId="{B7EE95DB-5F80-DD4F-9C74-38E29B47C23B}" dt="2022-05-12T07:22:48.239" v="1163" actId="14100"/>
        <pc:sldMkLst>
          <pc:docMk/>
          <pc:sldMk cId="1988183719" sldId="440"/>
        </pc:sldMkLst>
        <pc:spChg chg="add mod">
          <ac:chgData name="Tom Clapp" userId="75f020d0-747c-4e47-bd24-3789db27b259" providerId="ADAL" clId="{B7EE95DB-5F80-DD4F-9C74-38E29B47C23B}" dt="2022-05-12T06:24:05.600" v="878"/>
          <ac:spMkLst>
            <pc:docMk/>
            <pc:sldMk cId="1988183719" sldId="440"/>
            <ac:spMk id="7" creationId="{9AB400AD-49DA-0505-62B2-8D7EC2CD79B1}"/>
          </ac:spMkLst>
        </pc:spChg>
        <pc:spChg chg="add mod">
          <ac:chgData name="Tom Clapp" userId="75f020d0-747c-4e47-bd24-3789db27b259" providerId="ADAL" clId="{B7EE95DB-5F80-DD4F-9C74-38E29B47C23B}" dt="2022-05-12T07:22:48.239" v="1163" actId="14100"/>
          <ac:spMkLst>
            <pc:docMk/>
            <pc:sldMk cId="1988183719" sldId="440"/>
            <ac:spMk id="14" creationId="{4C9AE061-51F2-F650-C231-A8D8084F73AA}"/>
          </ac:spMkLst>
        </pc:spChg>
        <pc:spChg chg="del">
          <ac:chgData name="Tom Clapp" userId="75f020d0-747c-4e47-bd24-3789db27b259" providerId="ADAL" clId="{B7EE95DB-5F80-DD4F-9C74-38E29B47C23B}" dt="2022-05-11T21:00:06.322" v="639" actId="478"/>
          <ac:spMkLst>
            <pc:docMk/>
            <pc:sldMk cId="1988183719" sldId="440"/>
            <ac:spMk id="15" creationId="{631B9FDD-704F-9D8D-5525-74D80E6ADC2A}"/>
          </ac:spMkLst>
        </pc:spChg>
        <pc:spChg chg="add del mod">
          <ac:chgData name="Tom Clapp" userId="75f020d0-747c-4e47-bd24-3789db27b259" providerId="ADAL" clId="{B7EE95DB-5F80-DD4F-9C74-38E29B47C23B}" dt="2022-05-11T21:00:55.037" v="645"/>
          <ac:spMkLst>
            <pc:docMk/>
            <pc:sldMk cId="1988183719" sldId="440"/>
            <ac:spMk id="21" creationId="{A02C34EF-4E24-3946-AE33-683E4C7BF883}"/>
          </ac:spMkLst>
        </pc:spChg>
        <pc:spChg chg="add del mod">
          <ac:chgData name="Tom Clapp" userId="75f020d0-747c-4e47-bd24-3789db27b259" providerId="ADAL" clId="{B7EE95DB-5F80-DD4F-9C74-38E29B47C23B}" dt="2022-05-11T21:02:18.624" v="653" actId="478"/>
          <ac:spMkLst>
            <pc:docMk/>
            <pc:sldMk cId="1988183719" sldId="440"/>
            <ac:spMk id="22" creationId="{56A7F551-ED27-70A2-607D-7436782866A1}"/>
          </ac:spMkLst>
        </pc:spChg>
        <pc:spChg chg="add del mod">
          <ac:chgData name="Tom Clapp" userId="75f020d0-747c-4e47-bd24-3789db27b259" providerId="ADAL" clId="{B7EE95DB-5F80-DD4F-9C74-38E29B47C23B}" dt="2022-05-11T21:01:52.615" v="651" actId="478"/>
          <ac:spMkLst>
            <pc:docMk/>
            <pc:sldMk cId="1988183719" sldId="440"/>
            <ac:spMk id="28" creationId="{4690BCC9-0D2D-FBDF-2CE6-849749458668}"/>
          </ac:spMkLst>
        </pc:spChg>
        <pc:spChg chg="add del mod">
          <ac:chgData name="Tom Clapp" userId="75f020d0-747c-4e47-bd24-3789db27b259" providerId="ADAL" clId="{B7EE95DB-5F80-DD4F-9C74-38E29B47C23B}" dt="2022-05-11T21:04:12.718" v="663" actId="478"/>
          <ac:spMkLst>
            <pc:docMk/>
            <pc:sldMk cId="1988183719" sldId="440"/>
            <ac:spMk id="29" creationId="{A7F0D9A5-0586-9D77-B2F2-92B88F3DBAF6}"/>
          </ac:spMkLst>
        </pc:spChg>
        <pc:spChg chg="add del mod">
          <ac:chgData name="Tom Clapp" userId="75f020d0-747c-4e47-bd24-3789db27b259" providerId="ADAL" clId="{B7EE95DB-5F80-DD4F-9C74-38E29B47C23B}" dt="2022-05-12T06:24:04.031" v="877" actId="478"/>
          <ac:spMkLst>
            <pc:docMk/>
            <pc:sldMk cId="1988183719" sldId="440"/>
            <ac:spMk id="30" creationId="{09E8E1BB-C7A2-75D4-F877-410411C2318B}"/>
          </ac:spMkLst>
        </pc:spChg>
        <pc:spChg chg="add mod">
          <ac:chgData name="Tom Clapp" userId="75f020d0-747c-4e47-bd24-3789db27b259" providerId="ADAL" clId="{B7EE95DB-5F80-DD4F-9C74-38E29B47C23B}" dt="2022-05-11T21:13:44.172" v="720"/>
          <ac:spMkLst>
            <pc:docMk/>
            <pc:sldMk cId="1988183719" sldId="440"/>
            <ac:spMk id="31" creationId="{BED1C410-B703-20F6-A38A-D4F44FCDEC4B}"/>
          </ac:spMkLst>
        </pc:spChg>
        <pc:spChg chg="del">
          <ac:chgData name="Tom Clapp" userId="75f020d0-747c-4e47-bd24-3789db27b259" providerId="ADAL" clId="{B7EE95DB-5F80-DD4F-9C74-38E29B47C23B}" dt="2022-05-11T21:13:43.155" v="719" actId="478"/>
          <ac:spMkLst>
            <pc:docMk/>
            <pc:sldMk cId="1988183719" sldId="440"/>
            <ac:spMk id="82" creationId="{73930E48-163D-6945-BA31-259D1DC203D5}"/>
          </ac:spMkLst>
        </pc:spChg>
        <pc:grpChg chg="del">
          <ac:chgData name="Tom Clapp" userId="75f020d0-747c-4e47-bd24-3789db27b259" providerId="ADAL" clId="{B7EE95DB-5F80-DD4F-9C74-38E29B47C23B}" dt="2022-05-11T21:00:04.456" v="638" actId="478"/>
          <ac:grpSpMkLst>
            <pc:docMk/>
            <pc:sldMk cId="1988183719" sldId="440"/>
            <ac:grpSpMk id="12" creationId="{3DFB78D7-C849-2A1B-C37E-05F4C2A46D1E}"/>
          </ac:grpSpMkLst>
        </pc:grpChg>
        <pc:grpChg chg="add del mod">
          <ac:chgData name="Tom Clapp" userId="75f020d0-747c-4e47-bd24-3789db27b259" providerId="ADAL" clId="{B7EE95DB-5F80-DD4F-9C74-38E29B47C23B}" dt="2022-05-11T21:00:55.037" v="645"/>
          <ac:grpSpMkLst>
            <pc:docMk/>
            <pc:sldMk cId="1988183719" sldId="440"/>
            <ac:grpSpMk id="16" creationId="{B8968226-A7F7-C07D-6C76-CDBE51E31FFC}"/>
          </ac:grpSpMkLst>
        </pc:grpChg>
        <pc:grpChg chg="add del mod">
          <ac:chgData name="Tom Clapp" userId="75f020d0-747c-4e47-bd24-3789db27b259" providerId="ADAL" clId="{B7EE95DB-5F80-DD4F-9C74-38E29B47C23B}" dt="2022-05-11T21:02:01.435" v="652" actId="478"/>
          <ac:grpSpMkLst>
            <pc:docMk/>
            <pc:sldMk cId="1988183719" sldId="440"/>
            <ac:grpSpMk id="23" creationId="{9371E424-1EA6-1F06-61A3-1029AC75F76A}"/>
          </ac:grpSpMkLst>
        </pc:grpChg>
        <pc:picChg chg="add mod">
          <ac:chgData name="Tom Clapp" userId="75f020d0-747c-4e47-bd24-3789db27b259" providerId="ADAL" clId="{B7EE95DB-5F80-DD4F-9C74-38E29B47C23B}" dt="2022-05-12T07:04:03.756" v="1079"/>
          <ac:picMkLst>
            <pc:docMk/>
            <pc:sldMk cId="1988183719" sldId="440"/>
            <ac:picMk id="8" creationId="{B502B213-2735-A92E-49B3-F64461A96282}"/>
          </ac:picMkLst>
        </pc:picChg>
        <pc:picChg chg="add mod">
          <ac:chgData name="Tom Clapp" userId="75f020d0-747c-4e47-bd24-3789db27b259" providerId="ADAL" clId="{B7EE95DB-5F80-DD4F-9C74-38E29B47C23B}" dt="2022-05-12T07:21:55.408" v="1159"/>
          <ac:picMkLst>
            <pc:docMk/>
            <pc:sldMk cId="1988183719" sldId="440"/>
            <ac:picMk id="9" creationId="{1AC0DCF6-69EE-DDEE-B883-7AB1ECC51425}"/>
          </ac:picMkLst>
        </pc:picChg>
        <pc:picChg chg="add mod modCrop">
          <ac:chgData name="Tom Clapp" userId="75f020d0-747c-4e47-bd24-3789db27b259" providerId="ADAL" clId="{B7EE95DB-5F80-DD4F-9C74-38E29B47C23B}" dt="2022-05-12T07:22:40.334" v="1162" actId="732"/>
          <ac:picMkLst>
            <pc:docMk/>
            <pc:sldMk cId="1988183719" sldId="440"/>
            <ac:picMk id="10" creationId="{6EFF76AA-6C20-E656-D4FD-5392B8D6C235}"/>
          </ac:picMkLst>
        </pc:picChg>
        <pc:picChg chg="add mod">
          <ac:chgData name="Tom Clapp" userId="75f020d0-747c-4e47-bd24-3789db27b259" providerId="ADAL" clId="{B7EE95DB-5F80-DD4F-9C74-38E29B47C23B}" dt="2022-05-12T07:21:55.408" v="1159"/>
          <ac:picMkLst>
            <pc:docMk/>
            <pc:sldMk cId="1988183719" sldId="440"/>
            <ac:picMk id="11" creationId="{0449610F-E463-7640-03BD-137E9A247635}"/>
          </ac:picMkLst>
        </pc:picChg>
        <pc:picChg chg="add mod">
          <ac:chgData name="Tom Clapp" userId="75f020d0-747c-4e47-bd24-3789db27b259" providerId="ADAL" clId="{B7EE95DB-5F80-DD4F-9C74-38E29B47C23B}" dt="2022-05-12T07:21:55.408" v="1159"/>
          <ac:picMkLst>
            <pc:docMk/>
            <pc:sldMk cId="1988183719" sldId="440"/>
            <ac:picMk id="12" creationId="{3EFB3A8D-AE11-A7D1-A8E9-EEA7E6BA885C}"/>
          </ac:picMkLst>
        </pc:picChg>
        <pc:picChg chg="del">
          <ac:chgData name="Tom Clapp" userId="75f020d0-747c-4e47-bd24-3789db27b259" providerId="ADAL" clId="{B7EE95DB-5F80-DD4F-9C74-38E29B47C23B}" dt="2022-05-12T07:03:59.709" v="1078" actId="478"/>
          <ac:picMkLst>
            <pc:docMk/>
            <pc:sldMk cId="1988183719" sldId="440"/>
            <ac:picMk id="13" creationId="{0318C30B-26FB-A73A-3BCE-48F9A95953B7}"/>
          </ac:picMkLst>
        </pc:picChg>
        <pc:picChg chg="mod">
          <ac:chgData name="Tom Clapp" userId="75f020d0-747c-4e47-bd24-3789db27b259" providerId="ADAL" clId="{B7EE95DB-5F80-DD4F-9C74-38E29B47C23B}" dt="2022-05-11T21:00:51.884" v="644"/>
          <ac:picMkLst>
            <pc:docMk/>
            <pc:sldMk cId="1988183719" sldId="440"/>
            <ac:picMk id="17" creationId="{54F118C0-64D3-B0E6-A6D1-515AD8C633AB}"/>
          </ac:picMkLst>
        </pc:picChg>
        <pc:picChg chg="mod">
          <ac:chgData name="Tom Clapp" userId="75f020d0-747c-4e47-bd24-3789db27b259" providerId="ADAL" clId="{B7EE95DB-5F80-DD4F-9C74-38E29B47C23B}" dt="2022-05-11T21:00:51.884" v="644"/>
          <ac:picMkLst>
            <pc:docMk/>
            <pc:sldMk cId="1988183719" sldId="440"/>
            <ac:picMk id="18" creationId="{4EBC01D6-120B-18A6-0F0E-68E264738B6A}"/>
          </ac:picMkLst>
        </pc:picChg>
        <pc:picChg chg="mod">
          <ac:chgData name="Tom Clapp" userId="75f020d0-747c-4e47-bd24-3789db27b259" providerId="ADAL" clId="{B7EE95DB-5F80-DD4F-9C74-38E29B47C23B}" dt="2022-05-11T21:00:51.884" v="644"/>
          <ac:picMkLst>
            <pc:docMk/>
            <pc:sldMk cId="1988183719" sldId="440"/>
            <ac:picMk id="19" creationId="{7DECB6E2-670A-628A-B135-A463C7122F6E}"/>
          </ac:picMkLst>
        </pc:picChg>
        <pc:picChg chg="mod">
          <ac:chgData name="Tom Clapp" userId="75f020d0-747c-4e47-bd24-3789db27b259" providerId="ADAL" clId="{B7EE95DB-5F80-DD4F-9C74-38E29B47C23B}" dt="2022-05-11T21:00:51.884" v="644"/>
          <ac:picMkLst>
            <pc:docMk/>
            <pc:sldMk cId="1988183719" sldId="440"/>
            <ac:picMk id="20" creationId="{CDEA5C0C-0C44-940F-85E7-0D038942A7C1}"/>
          </ac:picMkLst>
        </pc:picChg>
        <pc:picChg chg="mod">
          <ac:chgData name="Tom Clapp" userId="75f020d0-747c-4e47-bd24-3789db27b259" providerId="ADAL" clId="{B7EE95DB-5F80-DD4F-9C74-38E29B47C23B}" dt="2022-05-11T21:01:33.195" v="647"/>
          <ac:picMkLst>
            <pc:docMk/>
            <pc:sldMk cId="1988183719" sldId="440"/>
            <ac:picMk id="24" creationId="{2145D424-169F-18B6-E977-8E7F5951F03D}"/>
          </ac:picMkLst>
        </pc:picChg>
        <pc:picChg chg="mod">
          <ac:chgData name="Tom Clapp" userId="75f020d0-747c-4e47-bd24-3789db27b259" providerId="ADAL" clId="{B7EE95DB-5F80-DD4F-9C74-38E29B47C23B}" dt="2022-05-11T21:01:33.195" v="647"/>
          <ac:picMkLst>
            <pc:docMk/>
            <pc:sldMk cId="1988183719" sldId="440"/>
            <ac:picMk id="25" creationId="{864891CA-9530-1EEE-1D27-EA31FC5E7886}"/>
          </ac:picMkLst>
        </pc:picChg>
        <pc:picChg chg="mod">
          <ac:chgData name="Tom Clapp" userId="75f020d0-747c-4e47-bd24-3789db27b259" providerId="ADAL" clId="{B7EE95DB-5F80-DD4F-9C74-38E29B47C23B}" dt="2022-05-11T21:01:33.195" v="647"/>
          <ac:picMkLst>
            <pc:docMk/>
            <pc:sldMk cId="1988183719" sldId="440"/>
            <ac:picMk id="26" creationId="{49678CE6-BD8F-22B0-B2CC-A26234E88ED5}"/>
          </ac:picMkLst>
        </pc:picChg>
        <pc:picChg chg="mod">
          <ac:chgData name="Tom Clapp" userId="75f020d0-747c-4e47-bd24-3789db27b259" providerId="ADAL" clId="{B7EE95DB-5F80-DD4F-9C74-38E29B47C23B}" dt="2022-05-11T21:01:33.195" v="647"/>
          <ac:picMkLst>
            <pc:docMk/>
            <pc:sldMk cId="1988183719" sldId="440"/>
            <ac:picMk id="27" creationId="{7AAADCC8-6EF0-8D21-AA38-AFB1F2D5101B}"/>
          </ac:picMkLst>
        </pc:picChg>
      </pc:sldChg>
      <pc:sldChg chg="addSp delSp modSp add mod ord">
        <pc:chgData name="Tom Clapp" userId="75f020d0-747c-4e47-bd24-3789db27b259" providerId="ADAL" clId="{B7EE95DB-5F80-DD4F-9C74-38E29B47C23B}" dt="2022-05-12T07:27:23.173" v="1211" actId="207"/>
        <pc:sldMkLst>
          <pc:docMk/>
          <pc:sldMk cId="3255713693" sldId="441"/>
        </pc:sldMkLst>
        <pc:spChg chg="del">
          <ac:chgData name="Tom Clapp" userId="75f020d0-747c-4e47-bd24-3789db27b259" providerId="ADAL" clId="{B7EE95DB-5F80-DD4F-9C74-38E29B47C23B}" dt="2022-05-11T21:20:24.886" v="745" actId="478"/>
          <ac:spMkLst>
            <pc:docMk/>
            <pc:sldMk cId="3255713693" sldId="441"/>
            <ac:spMk id="10" creationId="{C18595EA-9B11-FA4A-AED0-20AE1A16CC9D}"/>
          </ac:spMkLst>
        </pc:spChg>
        <pc:spChg chg="add mod">
          <ac:chgData name="Tom Clapp" userId="75f020d0-747c-4e47-bd24-3789db27b259" providerId="ADAL" clId="{B7EE95DB-5F80-DD4F-9C74-38E29B47C23B}" dt="2022-05-12T07:27:23.173" v="1211" actId="207"/>
          <ac:spMkLst>
            <pc:docMk/>
            <pc:sldMk cId="3255713693" sldId="441"/>
            <ac:spMk id="12" creationId="{B7E11C2F-35F0-004E-BE6B-D4241346AD50}"/>
          </ac:spMkLst>
        </pc:spChg>
        <pc:spChg chg="add mod">
          <ac:chgData name="Tom Clapp" userId="75f020d0-747c-4e47-bd24-3789db27b259" providerId="ADAL" clId="{B7EE95DB-5F80-DD4F-9C74-38E29B47C23B}" dt="2022-05-12T06:43:25.270" v="959"/>
          <ac:spMkLst>
            <pc:docMk/>
            <pc:sldMk cId="3255713693" sldId="441"/>
            <ac:spMk id="13" creationId="{58D3C0BB-F29F-C315-1852-214F97554E4A}"/>
          </ac:spMkLst>
        </pc:spChg>
        <pc:spChg chg="add mod">
          <ac:chgData name="Tom Clapp" userId="75f020d0-747c-4e47-bd24-3789db27b259" providerId="ADAL" clId="{B7EE95DB-5F80-DD4F-9C74-38E29B47C23B}" dt="2022-05-12T06:43:39.610" v="960"/>
          <ac:spMkLst>
            <pc:docMk/>
            <pc:sldMk cId="3255713693" sldId="441"/>
            <ac:spMk id="14" creationId="{409329F5-B649-C7CE-944B-52B91702FE5E}"/>
          </ac:spMkLst>
        </pc:spChg>
        <pc:picChg chg="add del mod">
          <ac:chgData name="Tom Clapp" userId="75f020d0-747c-4e47-bd24-3789db27b259" providerId="ADAL" clId="{B7EE95DB-5F80-DD4F-9C74-38E29B47C23B}" dt="2022-05-12T06:57:03.097" v="1019" actId="478"/>
          <ac:picMkLst>
            <pc:docMk/>
            <pc:sldMk cId="3255713693" sldId="441"/>
            <ac:picMk id="2" creationId="{24EA896E-E662-DE56-11AB-C365D3F5922C}"/>
          </ac:picMkLst>
        </pc:picChg>
        <pc:picChg chg="add del mod">
          <ac:chgData name="Tom Clapp" userId="75f020d0-747c-4e47-bd24-3789db27b259" providerId="ADAL" clId="{B7EE95DB-5F80-DD4F-9C74-38E29B47C23B}" dt="2022-05-12T06:51:52.427" v="989" actId="478"/>
          <ac:picMkLst>
            <pc:docMk/>
            <pc:sldMk cId="3255713693" sldId="441"/>
            <ac:picMk id="3" creationId="{045FF034-32EF-26F8-63E9-AF767099D8F2}"/>
          </ac:picMkLst>
        </pc:picChg>
        <pc:picChg chg="add del mod">
          <ac:chgData name="Tom Clapp" userId="75f020d0-747c-4e47-bd24-3789db27b259" providerId="ADAL" clId="{B7EE95DB-5F80-DD4F-9C74-38E29B47C23B}" dt="2022-05-12T06:57:04.710" v="1021" actId="478"/>
          <ac:picMkLst>
            <pc:docMk/>
            <pc:sldMk cId="3255713693" sldId="441"/>
            <ac:picMk id="4" creationId="{271AA950-FF74-BA3F-0A64-33D1FD3D8AAD}"/>
          </ac:picMkLst>
        </pc:picChg>
        <pc:picChg chg="add mod">
          <ac:chgData name="Tom Clapp" userId="75f020d0-747c-4e47-bd24-3789db27b259" providerId="ADAL" clId="{B7EE95DB-5F80-DD4F-9C74-38E29B47C23B}" dt="2022-05-12T06:53:48.780" v="1001" actId="1076"/>
          <ac:picMkLst>
            <pc:docMk/>
            <pc:sldMk cId="3255713693" sldId="441"/>
            <ac:picMk id="5" creationId="{80053EC1-9E1B-8925-74C2-E7785C94857B}"/>
          </ac:picMkLst>
        </pc:picChg>
        <pc:picChg chg="add mod">
          <ac:chgData name="Tom Clapp" userId="75f020d0-747c-4e47-bd24-3789db27b259" providerId="ADAL" clId="{B7EE95DB-5F80-DD4F-9C74-38E29B47C23B}" dt="2022-05-12T06:53:48.780" v="1001" actId="1076"/>
          <ac:picMkLst>
            <pc:docMk/>
            <pc:sldMk cId="3255713693" sldId="441"/>
            <ac:picMk id="8" creationId="{99418755-78B0-64C3-15EA-0CA9C487D87A}"/>
          </ac:picMkLst>
        </pc:picChg>
        <pc:picChg chg="add mod">
          <ac:chgData name="Tom Clapp" userId="75f020d0-747c-4e47-bd24-3789db27b259" providerId="ADAL" clId="{B7EE95DB-5F80-DD4F-9C74-38E29B47C23B}" dt="2022-05-12T06:53:48.780" v="1001" actId="1076"/>
          <ac:picMkLst>
            <pc:docMk/>
            <pc:sldMk cId="3255713693" sldId="441"/>
            <ac:picMk id="9" creationId="{EE593286-B189-F117-342F-3AD3BFC84476}"/>
          </ac:picMkLst>
        </pc:picChg>
        <pc:picChg chg="add mod">
          <ac:chgData name="Tom Clapp" userId="75f020d0-747c-4e47-bd24-3789db27b259" providerId="ADAL" clId="{B7EE95DB-5F80-DD4F-9C74-38E29B47C23B}" dt="2022-05-12T06:53:48.780" v="1001" actId="1076"/>
          <ac:picMkLst>
            <pc:docMk/>
            <pc:sldMk cId="3255713693" sldId="441"/>
            <ac:picMk id="10" creationId="{CC5DB8C1-B33A-6AEE-5B77-47CB63E05A4F}"/>
          </ac:picMkLst>
        </pc:picChg>
        <pc:picChg chg="add mod">
          <ac:chgData name="Tom Clapp" userId="75f020d0-747c-4e47-bd24-3789db27b259" providerId="ADAL" clId="{B7EE95DB-5F80-DD4F-9C74-38E29B47C23B}" dt="2022-05-12T06:18:25.601" v="832"/>
          <ac:picMkLst>
            <pc:docMk/>
            <pc:sldMk cId="3255713693" sldId="441"/>
            <ac:picMk id="11" creationId="{9B603B62-AEAF-918C-45E4-D9F21C1E6E68}"/>
          </ac:picMkLst>
        </pc:picChg>
        <pc:picChg chg="add del mod">
          <ac:chgData name="Tom Clapp" userId="75f020d0-747c-4e47-bd24-3789db27b259" providerId="ADAL" clId="{B7EE95DB-5F80-DD4F-9C74-38E29B47C23B}" dt="2022-05-12T06:57:04.143" v="1020" actId="478"/>
          <ac:picMkLst>
            <pc:docMk/>
            <pc:sldMk cId="3255713693" sldId="441"/>
            <ac:picMk id="15" creationId="{CC4386D9-7092-220A-030F-2C6C754BC5DA}"/>
          </ac:picMkLst>
        </pc:picChg>
        <pc:picChg chg="add del mod">
          <ac:chgData name="Tom Clapp" userId="75f020d0-747c-4e47-bd24-3789db27b259" providerId="ADAL" clId="{B7EE95DB-5F80-DD4F-9C74-38E29B47C23B}" dt="2022-05-12T07:23:34.197" v="1177" actId="478"/>
          <ac:picMkLst>
            <pc:docMk/>
            <pc:sldMk cId="3255713693" sldId="441"/>
            <ac:picMk id="16" creationId="{854905E0-7DDB-8F59-A15A-851D377C01AB}"/>
          </ac:picMkLst>
        </pc:picChg>
        <pc:picChg chg="add del mod">
          <ac:chgData name="Tom Clapp" userId="75f020d0-747c-4e47-bd24-3789db27b259" providerId="ADAL" clId="{B7EE95DB-5F80-DD4F-9C74-38E29B47C23B}" dt="2022-05-12T06:57:05.833" v="1022" actId="478"/>
          <ac:picMkLst>
            <pc:docMk/>
            <pc:sldMk cId="3255713693" sldId="441"/>
            <ac:picMk id="17" creationId="{458415F4-069C-F955-55A7-FD7A08789BC2}"/>
          </ac:picMkLst>
        </pc:picChg>
        <pc:picChg chg="add del mod">
          <ac:chgData name="Tom Clapp" userId="75f020d0-747c-4e47-bd24-3789db27b259" providerId="ADAL" clId="{B7EE95DB-5F80-DD4F-9C74-38E29B47C23B}" dt="2022-05-12T06:59:22.719" v="1043" actId="478"/>
          <ac:picMkLst>
            <pc:docMk/>
            <pc:sldMk cId="3255713693" sldId="441"/>
            <ac:picMk id="18" creationId="{FD6D37A8-F132-7430-4CAF-C2B71A14871F}"/>
          </ac:picMkLst>
        </pc:picChg>
        <pc:picChg chg="add del mod">
          <ac:chgData name="Tom Clapp" userId="75f020d0-747c-4e47-bd24-3789db27b259" providerId="ADAL" clId="{B7EE95DB-5F80-DD4F-9C74-38E29B47C23B}" dt="2022-05-12T07:23:33.595" v="1176" actId="478"/>
          <ac:picMkLst>
            <pc:docMk/>
            <pc:sldMk cId="3255713693" sldId="441"/>
            <ac:picMk id="19" creationId="{EF0936F1-0BD8-528F-BA75-8ED46CFD593E}"/>
          </ac:picMkLst>
        </pc:picChg>
        <pc:picChg chg="add del mod">
          <ac:chgData name="Tom Clapp" userId="75f020d0-747c-4e47-bd24-3789db27b259" providerId="ADAL" clId="{B7EE95DB-5F80-DD4F-9C74-38E29B47C23B}" dt="2022-05-12T07:23:31.775" v="1175" actId="478"/>
          <ac:picMkLst>
            <pc:docMk/>
            <pc:sldMk cId="3255713693" sldId="441"/>
            <ac:picMk id="21" creationId="{82EA6C8A-48E6-9A75-DFF9-0014DD3AF38B}"/>
          </ac:picMkLst>
        </pc:picChg>
        <pc:picChg chg="add mod">
          <ac:chgData name="Tom Clapp" userId="75f020d0-747c-4e47-bd24-3789db27b259" providerId="ADAL" clId="{B7EE95DB-5F80-DD4F-9C74-38E29B47C23B}" dt="2022-05-12T07:23:35.498" v="1178"/>
          <ac:picMkLst>
            <pc:docMk/>
            <pc:sldMk cId="3255713693" sldId="441"/>
            <ac:picMk id="22" creationId="{84E42914-59F6-3F1E-EDBF-5D539AAC4D7E}"/>
          </ac:picMkLst>
        </pc:picChg>
        <pc:picChg chg="add mod">
          <ac:chgData name="Tom Clapp" userId="75f020d0-747c-4e47-bd24-3789db27b259" providerId="ADAL" clId="{B7EE95DB-5F80-DD4F-9C74-38E29B47C23B}" dt="2022-05-12T07:23:35.498" v="1178"/>
          <ac:picMkLst>
            <pc:docMk/>
            <pc:sldMk cId="3255713693" sldId="441"/>
            <ac:picMk id="23" creationId="{CB021436-017C-41D5-1E05-1D549A4EB41B}"/>
          </ac:picMkLst>
        </pc:picChg>
        <pc:picChg chg="add mod">
          <ac:chgData name="Tom Clapp" userId="75f020d0-747c-4e47-bd24-3789db27b259" providerId="ADAL" clId="{B7EE95DB-5F80-DD4F-9C74-38E29B47C23B}" dt="2022-05-12T07:23:35.498" v="1178"/>
          <ac:picMkLst>
            <pc:docMk/>
            <pc:sldMk cId="3255713693" sldId="441"/>
            <ac:picMk id="24" creationId="{54816F05-5E79-A08E-448C-E5474963F335}"/>
          </ac:picMkLst>
        </pc:picChg>
      </pc:sldChg>
      <pc:sldChg chg="add del">
        <pc:chgData name="Tom Clapp" userId="75f020d0-747c-4e47-bd24-3789db27b259" providerId="ADAL" clId="{B7EE95DB-5F80-DD4F-9C74-38E29B47C23B}" dt="2022-05-12T06:17:58.687" v="827" actId="2696"/>
        <pc:sldMkLst>
          <pc:docMk/>
          <pc:sldMk cId="154661945" sldId="442"/>
        </pc:sldMkLst>
      </pc:sldChg>
      <pc:sldChg chg="addSp delSp modSp add mod">
        <pc:chgData name="Tom Clapp" userId="75f020d0-747c-4e47-bd24-3789db27b259" providerId="ADAL" clId="{B7EE95DB-5F80-DD4F-9C74-38E29B47C23B}" dt="2022-05-12T07:21:21.386" v="1153" actId="1035"/>
        <pc:sldMkLst>
          <pc:docMk/>
          <pc:sldMk cId="3374726854" sldId="442"/>
        </pc:sldMkLst>
        <pc:spChg chg="del mod">
          <ac:chgData name="Tom Clapp" userId="75f020d0-747c-4e47-bd24-3789db27b259" providerId="ADAL" clId="{B7EE95DB-5F80-DD4F-9C74-38E29B47C23B}" dt="2022-05-12T06:39:29.261" v="916" actId="478"/>
          <ac:spMkLst>
            <pc:docMk/>
            <pc:sldMk cId="3374726854" sldId="442"/>
            <ac:spMk id="15" creationId="{631B9FDD-704F-9D8D-5525-74D80E6ADC2A}"/>
          </ac:spMkLst>
        </pc:spChg>
        <pc:grpChg chg="del">
          <ac:chgData name="Tom Clapp" userId="75f020d0-747c-4e47-bd24-3789db27b259" providerId="ADAL" clId="{B7EE95DB-5F80-DD4F-9C74-38E29B47C23B}" dt="2022-05-12T06:37:47.326" v="893" actId="478"/>
          <ac:grpSpMkLst>
            <pc:docMk/>
            <pc:sldMk cId="3374726854" sldId="442"/>
            <ac:grpSpMk id="12" creationId="{3DFB78D7-C849-2A1B-C37E-05F4C2A46D1E}"/>
          </ac:grpSpMkLst>
        </pc:grpChg>
        <pc:picChg chg="add del mod">
          <ac:chgData name="Tom Clapp" userId="75f020d0-747c-4e47-bd24-3789db27b259" providerId="ADAL" clId="{B7EE95DB-5F80-DD4F-9C74-38E29B47C23B}" dt="2022-05-12T06:40:59.668" v="935" actId="478"/>
          <ac:picMkLst>
            <pc:docMk/>
            <pc:sldMk cId="3374726854" sldId="442"/>
            <ac:picMk id="2" creationId="{EE88DCB5-C069-3BE6-39BA-941D0F5A18FC}"/>
          </ac:picMkLst>
        </pc:picChg>
        <pc:picChg chg="add mod">
          <ac:chgData name="Tom Clapp" userId="75f020d0-747c-4e47-bd24-3789db27b259" providerId="ADAL" clId="{B7EE95DB-5F80-DD4F-9C74-38E29B47C23B}" dt="2022-05-12T06:41:04.496" v="937" actId="1076"/>
          <ac:picMkLst>
            <pc:docMk/>
            <pc:sldMk cId="3374726854" sldId="442"/>
            <ac:picMk id="4" creationId="{C82507A4-7EB6-5110-6B5F-06E8E6306530}"/>
          </ac:picMkLst>
        </pc:picChg>
        <pc:picChg chg="add del mod">
          <ac:chgData name="Tom Clapp" userId="75f020d0-747c-4e47-bd24-3789db27b259" providerId="ADAL" clId="{B7EE95DB-5F80-DD4F-9C74-38E29B47C23B}" dt="2022-05-12T06:40:36.886" v="929" actId="478"/>
          <ac:picMkLst>
            <pc:docMk/>
            <pc:sldMk cId="3374726854" sldId="442"/>
            <ac:picMk id="6" creationId="{922BF70A-602B-122A-9156-6DBD00D1FF00}"/>
          </ac:picMkLst>
        </pc:picChg>
        <pc:picChg chg="add del mod">
          <ac:chgData name="Tom Clapp" userId="75f020d0-747c-4e47-bd24-3789db27b259" providerId="ADAL" clId="{B7EE95DB-5F80-DD4F-9C74-38E29B47C23B}" dt="2022-05-12T07:21:08.251" v="1147" actId="478"/>
          <ac:picMkLst>
            <pc:docMk/>
            <pc:sldMk cId="3374726854" sldId="442"/>
            <ac:picMk id="14" creationId="{B0E2D2F0-9DFD-D1A3-E919-DD8A0A26E642}"/>
          </ac:picMkLst>
        </pc:picChg>
        <pc:picChg chg="add del mod">
          <ac:chgData name="Tom Clapp" userId="75f020d0-747c-4e47-bd24-3789db27b259" providerId="ADAL" clId="{B7EE95DB-5F80-DD4F-9C74-38E29B47C23B}" dt="2022-05-12T07:21:05.883" v="1145" actId="478"/>
          <ac:picMkLst>
            <pc:docMk/>
            <pc:sldMk cId="3374726854" sldId="442"/>
            <ac:picMk id="16" creationId="{9072ABBF-A3C3-C4D7-9799-664E8C7DD196}"/>
          </ac:picMkLst>
        </pc:picChg>
        <pc:picChg chg="add del mod">
          <ac:chgData name="Tom Clapp" userId="75f020d0-747c-4e47-bd24-3789db27b259" providerId="ADAL" clId="{B7EE95DB-5F80-DD4F-9C74-38E29B47C23B}" dt="2022-05-12T07:21:07.137" v="1146" actId="478"/>
          <ac:picMkLst>
            <pc:docMk/>
            <pc:sldMk cId="3374726854" sldId="442"/>
            <ac:picMk id="17" creationId="{676CE689-77DB-F79D-4D45-F53A1B5316DD}"/>
          </ac:picMkLst>
        </pc:picChg>
        <pc:picChg chg="add del mod">
          <ac:chgData name="Tom Clapp" userId="75f020d0-747c-4e47-bd24-3789db27b259" providerId="ADAL" clId="{B7EE95DB-5F80-DD4F-9C74-38E29B47C23B}" dt="2022-05-12T07:21:18.381" v="1151" actId="478"/>
          <ac:picMkLst>
            <pc:docMk/>
            <pc:sldMk cId="3374726854" sldId="442"/>
            <ac:picMk id="20" creationId="{8F753175-40A8-3763-1FE6-D253C0D95D7D}"/>
          </ac:picMkLst>
        </pc:picChg>
        <pc:picChg chg="add del mod">
          <ac:chgData name="Tom Clapp" userId="75f020d0-747c-4e47-bd24-3789db27b259" providerId="ADAL" clId="{B7EE95DB-5F80-DD4F-9C74-38E29B47C23B}" dt="2022-05-12T07:21:17.352" v="1150" actId="478"/>
          <ac:picMkLst>
            <pc:docMk/>
            <pc:sldMk cId="3374726854" sldId="442"/>
            <ac:picMk id="21" creationId="{08899BCE-4774-7885-741A-8B7A229ED6E2}"/>
          </ac:picMkLst>
        </pc:picChg>
        <pc:picChg chg="add mod">
          <ac:chgData name="Tom Clapp" userId="75f020d0-747c-4e47-bd24-3789db27b259" providerId="ADAL" clId="{B7EE95DB-5F80-DD4F-9C74-38E29B47C23B}" dt="2022-05-12T07:21:21.386" v="1153" actId="1035"/>
          <ac:picMkLst>
            <pc:docMk/>
            <pc:sldMk cId="3374726854" sldId="442"/>
            <ac:picMk id="22" creationId="{A0E5E0A1-D504-80DF-3A5B-869125D1FADB}"/>
          </ac:picMkLst>
        </pc:picChg>
      </pc:sldChg>
      <pc:sldChg chg="delSp modSp add del mod">
        <pc:chgData name="Tom Clapp" userId="75f020d0-747c-4e47-bd24-3789db27b259" providerId="ADAL" clId="{B7EE95DB-5F80-DD4F-9C74-38E29B47C23B}" dt="2022-05-12T06:40:33.939" v="928" actId="2696"/>
        <pc:sldMkLst>
          <pc:docMk/>
          <pc:sldMk cId="1456745891" sldId="443"/>
        </pc:sldMkLst>
        <pc:picChg chg="del">
          <ac:chgData name="Tom Clapp" userId="75f020d0-747c-4e47-bd24-3789db27b259" providerId="ADAL" clId="{B7EE95DB-5F80-DD4F-9C74-38E29B47C23B}" dt="2022-05-12T06:40:13.173" v="925" actId="478"/>
          <ac:picMkLst>
            <pc:docMk/>
            <pc:sldMk cId="1456745891" sldId="443"/>
            <ac:picMk id="2" creationId="{EE88DCB5-C069-3BE6-39BA-941D0F5A18FC}"/>
          </ac:picMkLst>
        </pc:picChg>
        <pc:picChg chg="mod">
          <ac:chgData name="Tom Clapp" userId="75f020d0-747c-4e47-bd24-3789db27b259" providerId="ADAL" clId="{B7EE95DB-5F80-DD4F-9C74-38E29B47C23B}" dt="2022-05-12T06:40:19.073" v="927" actId="1076"/>
          <ac:picMkLst>
            <pc:docMk/>
            <pc:sldMk cId="1456745891" sldId="443"/>
            <ac:picMk id="4" creationId="{C82507A4-7EB6-5110-6B5F-06E8E6306530}"/>
          </ac:picMkLst>
        </pc:picChg>
        <pc:picChg chg="del">
          <ac:chgData name="Tom Clapp" userId="75f020d0-747c-4e47-bd24-3789db27b259" providerId="ADAL" clId="{B7EE95DB-5F80-DD4F-9C74-38E29B47C23B}" dt="2022-05-12T06:40:10.091" v="924" actId="478"/>
          <ac:picMkLst>
            <pc:docMk/>
            <pc:sldMk cId="1456745891" sldId="443"/>
            <ac:picMk id="6" creationId="{922BF70A-602B-122A-9156-6DBD00D1FF00}"/>
          </ac:picMkLst>
        </pc:picChg>
      </pc:sldChg>
      <pc:sldChg chg="addSp delSp modSp add mod">
        <pc:chgData name="Tom Clapp" userId="75f020d0-747c-4e47-bd24-3789db27b259" providerId="ADAL" clId="{B7EE95DB-5F80-DD4F-9C74-38E29B47C23B}" dt="2022-05-12T07:21:33.465" v="1157" actId="1076"/>
        <pc:sldMkLst>
          <pc:docMk/>
          <pc:sldMk cId="1735542503" sldId="444"/>
        </pc:sldMkLst>
        <pc:picChg chg="del">
          <ac:chgData name="Tom Clapp" userId="75f020d0-747c-4e47-bd24-3789db27b259" providerId="ADAL" clId="{B7EE95DB-5F80-DD4F-9C74-38E29B47C23B}" dt="2022-05-12T06:39:54.713" v="920" actId="478"/>
          <ac:picMkLst>
            <pc:docMk/>
            <pc:sldMk cId="1735542503" sldId="444"/>
            <ac:picMk id="2" creationId="{EE88DCB5-C069-3BE6-39BA-941D0F5A18FC}"/>
          </ac:picMkLst>
        </pc:picChg>
        <pc:picChg chg="del">
          <ac:chgData name="Tom Clapp" userId="75f020d0-747c-4e47-bd24-3789db27b259" providerId="ADAL" clId="{B7EE95DB-5F80-DD4F-9C74-38E29B47C23B}" dt="2022-05-12T06:39:55.944" v="921" actId="478"/>
          <ac:picMkLst>
            <pc:docMk/>
            <pc:sldMk cId="1735542503" sldId="444"/>
            <ac:picMk id="4" creationId="{C82507A4-7EB6-5110-6B5F-06E8E6306530}"/>
          </ac:picMkLst>
        </pc:picChg>
        <pc:picChg chg="mod">
          <ac:chgData name="Tom Clapp" userId="75f020d0-747c-4e47-bd24-3789db27b259" providerId="ADAL" clId="{B7EE95DB-5F80-DD4F-9C74-38E29B47C23B}" dt="2022-05-12T06:41:13.495" v="939" actId="1076"/>
          <ac:picMkLst>
            <pc:docMk/>
            <pc:sldMk cId="1735542503" sldId="444"/>
            <ac:picMk id="6" creationId="{922BF70A-602B-122A-9156-6DBD00D1FF00}"/>
          </ac:picMkLst>
        </pc:picChg>
        <pc:picChg chg="add del mod">
          <ac:chgData name="Tom Clapp" userId="75f020d0-747c-4e47-bd24-3789db27b259" providerId="ADAL" clId="{B7EE95DB-5F80-DD4F-9C74-38E29B47C23B}" dt="2022-05-12T07:20:01.635" v="1136"/>
          <ac:picMkLst>
            <pc:docMk/>
            <pc:sldMk cId="1735542503" sldId="444"/>
            <ac:picMk id="8" creationId="{C2E6484E-6D9C-43DF-89E7-5142CC5A5958}"/>
          </ac:picMkLst>
        </pc:picChg>
        <pc:picChg chg="add del mod">
          <ac:chgData name="Tom Clapp" userId="75f020d0-747c-4e47-bd24-3789db27b259" providerId="ADAL" clId="{B7EE95DB-5F80-DD4F-9C74-38E29B47C23B}" dt="2022-05-12T07:20:01.635" v="1136"/>
          <ac:picMkLst>
            <pc:docMk/>
            <pc:sldMk cId="1735542503" sldId="444"/>
            <ac:picMk id="9" creationId="{B01F749F-1AB6-1578-3506-F11ACCB0DB3C}"/>
          </ac:picMkLst>
        </pc:picChg>
        <pc:picChg chg="add del mod">
          <ac:chgData name="Tom Clapp" userId="75f020d0-747c-4e47-bd24-3789db27b259" providerId="ADAL" clId="{B7EE95DB-5F80-DD4F-9C74-38E29B47C23B}" dt="2022-05-12T07:20:01.635" v="1136"/>
          <ac:picMkLst>
            <pc:docMk/>
            <pc:sldMk cId="1735542503" sldId="444"/>
            <ac:picMk id="10" creationId="{1D41BFD0-3774-19E9-3A16-D4A6D3800997}"/>
          </ac:picMkLst>
        </pc:picChg>
        <pc:picChg chg="add mod">
          <ac:chgData name="Tom Clapp" userId="75f020d0-747c-4e47-bd24-3789db27b259" providerId="ADAL" clId="{B7EE95DB-5F80-DD4F-9C74-38E29B47C23B}" dt="2022-05-12T07:21:33.465" v="1157" actId="1076"/>
          <ac:picMkLst>
            <pc:docMk/>
            <pc:sldMk cId="1735542503" sldId="444"/>
            <ac:picMk id="11" creationId="{54E38B11-7B20-869A-D3DE-7CE38C174A6B}"/>
          </ac:picMkLst>
        </pc:picChg>
        <pc:picChg chg="add del mod">
          <ac:chgData name="Tom Clapp" userId="75f020d0-747c-4e47-bd24-3789db27b259" providerId="ADAL" clId="{B7EE95DB-5F80-DD4F-9C74-38E29B47C23B}" dt="2022-05-12T07:21:29.785" v="1155" actId="478"/>
          <ac:picMkLst>
            <pc:docMk/>
            <pc:sldMk cId="1735542503" sldId="444"/>
            <ac:picMk id="12" creationId="{B886CA3D-DF59-9950-51A4-734DE46CAEB7}"/>
          </ac:picMkLst>
        </pc:picChg>
        <pc:picChg chg="add del mod">
          <ac:chgData name="Tom Clapp" userId="75f020d0-747c-4e47-bd24-3789db27b259" providerId="ADAL" clId="{B7EE95DB-5F80-DD4F-9C74-38E29B47C23B}" dt="2022-05-12T07:21:30.873" v="1156" actId="478"/>
          <ac:picMkLst>
            <pc:docMk/>
            <pc:sldMk cId="1735542503" sldId="444"/>
            <ac:picMk id="14" creationId="{2B05A934-228F-1583-E2F8-417F089EB360}"/>
          </ac:picMkLst>
        </pc:picChg>
      </pc:sldChg>
      <pc:sldChg chg="addSp delSp modSp add mod ord">
        <pc:chgData name="Tom Clapp" userId="75f020d0-747c-4e47-bd24-3789db27b259" providerId="ADAL" clId="{B7EE95DB-5F80-DD4F-9C74-38E29B47C23B}" dt="2022-05-12T07:19:13.386" v="1121" actId="478"/>
        <pc:sldMkLst>
          <pc:docMk/>
          <pc:sldMk cId="3061364141" sldId="445"/>
        </pc:sldMkLst>
        <pc:picChg chg="mod">
          <ac:chgData name="Tom Clapp" userId="75f020d0-747c-4e47-bd24-3789db27b259" providerId="ADAL" clId="{B7EE95DB-5F80-DD4F-9C74-38E29B47C23B}" dt="2022-05-12T06:40:56.359" v="934" actId="1076"/>
          <ac:picMkLst>
            <pc:docMk/>
            <pc:sldMk cId="3061364141" sldId="445"/>
            <ac:picMk id="2" creationId="{EE88DCB5-C069-3BE6-39BA-941D0F5A18FC}"/>
          </ac:picMkLst>
        </pc:picChg>
        <pc:picChg chg="del">
          <ac:chgData name="Tom Clapp" userId="75f020d0-747c-4e47-bd24-3789db27b259" providerId="ADAL" clId="{B7EE95DB-5F80-DD4F-9C74-38E29B47C23B}" dt="2022-05-12T06:40:53.494" v="933" actId="478"/>
          <ac:picMkLst>
            <pc:docMk/>
            <pc:sldMk cId="3061364141" sldId="445"/>
            <ac:picMk id="4" creationId="{C82507A4-7EB6-5110-6B5F-06E8E6306530}"/>
          </ac:picMkLst>
        </pc:picChg>
        <pc:picChg chg="add del mod">
          <ac:chgData name="Tom Clapp" userId="75f020d0-747c-4e47-bd24-3789db27b259" providerId="ADAL" clId="{B7EE95DB-5F80-DD4F-9C74-38E29B47C23B}" dt="2022-05-12T07:19:13.386" v="1121" actId="478"/>
          <ac:picMkLst>
            <pc:docMk/>
            <pc:sldMk cId="3061364141" sldId="445"/>
            <ac:picMk id="7" creationId="{3E06B15D-632B-CF10-1B61-254792BB0016}"/>
          </ac:picMkLst>
        </pc:picChg>
        <pc:picChg chg="add mod">
          <ac:chgData name="Tom Clapp" userId="75f020d0-747c-4e47-bd24-3789db27b259" providerId="ADAL" clId="{B7EE95DB-5F80-DD4F-9C74-38E29B47C23B}" dt="2022-05-12T07:19:07.005" v="1119"/>
          <ac:picMkLst>
            <pc:docMk/>
            <pc:sldMk cId="3061364141" sldId="445"/>
            <ac:picMk id="8" creationId="{36CC5DC7-9CBF-1402-4B58-C02BBBBD253F}"/>
          </ac:picMkLst>
        </pc:picChg>
        <pc:picChg chg="add del mod">
          <ac:chgData name="Tom Clapp" userId="75f020d0-747c-4e47-bd24-3789db27b259" providerId="ADAL" clId="{B7EE95DB-5F80-DD4F-9C74-38E29B47C23B}" dt="2022-05-12T07:19:12.053" v="1120" actId="478"/>
          <ac:picMkLst>
            <pc:docMk/>
            <pc:sldMk cId="3061364141" sldId="445"/>
            <ac:picMk id="9" creationId="{9A800D94-C17A-58F2-4DD0-2F6FECF6984C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210"/>
      <c:depthPercent val="100"/>
      <c:rAngAx val="0"/>
      <c:perspective val="4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>
              <a:outerShdw dist="406400" dir="4620000" sy="23000" kx="-1200000" algn="bl" rotWithShape="0">
                <a:prstClr val="black">
                  <a:alpha val="24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>
              <a:bevelT w="63500" h="63500"/>
            </a:sp3d>
          </c:spPr>
          <c:dPt>
            <c:idx val="0"/>
            <c:bubble3D val="0"/>
            <c:spPr>
              <a:solidFill>
                <a:srgbClr val="FF4000"/>
              </a:solidFill>
              <a:effectLst>
                <a:outerShdw dist="406400" dir="4620000" sy="23000" kx="-1200000" algn="bl" rotWithShape="0">
                  <a:prstClr val="black">
                    <a:alpha val="24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>
                <a:bevelT w="63500" h="63500"/>
              </a:sp3d>
            </c:spPr>
            <c:extLst>
              <c:ext xmlns:c16="http://schemas.microsoft.com/office/drawing/2014/chart" uri="{C3380CC4-5D6E-409C-BE32-E72D297353CC}">
                <c16:uniqueId val="{00000001-987A-A94A-BE88-5A7C4FF42B66}"/>
              </c:ext>
            </c:extLst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effectLst>
                <a:outerShdw dist="406400" dir="4620000" sy="23000" kx="-1200000" algn="bl" rotWithShape="0">
                  <a:prstClr val="black">
                    <a:alpha val="24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>
                <a:bevelT w="63500" h="63500"/>
              </a:sp3d>
            </c:spPr>
            <c:extLst>
              <c:ext xmlns:c16="http://schemas.microsoft.com/office/drawing/2014/chart" uri="{C3380CC4-5D6E-409C-BE32-E72D297353CC}">
                <c16:uniqueId val="{00000003-987A-A94A-BE88-5A7C4FF42B66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effectLst>
                <a:outerShdw dist="406400" dir="4620000" sy="23000" kx="-1200000" algn="bl" rotWithShape="0">
                  <a:prstClr val="black">
                    <a:alpha val="24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>
                <a:bevelT w="63500" h="63500"/>
              </a:sp3d>
            </c:spPr>
            <c:extLst>
              <c:ext xmlns:c16="http://schemas.microsoft.com/office/drawing/2014/chart" uri="{C3380CC4-5D6E-409C-BE32-E72D297353CC}">
                <c16:uniqueId val="{00000005-987A-A94A-BE88-5A7C4FF42B66}"/>
              </c:ext>
            </c:extLst>
          </c:dPt>
          <c:dPt>
            <c:idx val="3"/>
            <c:bubble3D val="0"/>
            <c:spPr>
              <a:solidFill>
                <a:schemeClr val="tx1"/>
              </a:solidFill>
              <a:effectLst>
                <a:outerShdw dist="406400" dir="4620000" sy="23000" kx="-1200000" algn="bl" rotWithShape="0">
                  <a:prstClr val="black">
                    <a:alpha val="24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>
                <a:bevelT w="63500" h="63500"/>
              </a:sp3d>
            </c:spPr>
            <c:extLst>
              <c:ext xmlns:c16="http://schemas.microsoft.com/office/drawing/2014/chart" uri="{C3380CC4-5D6E-409C-BE32-E72D297353CC}">
                <c16:uniqueId val="{00000007-987A-A94A-BE88-5A7C4FF42B6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0" i="0">
                    <a:solidFill>
                      <a:schemeClr val="bg1"/>
                    </a:solidFill>
                    <a:latin typeface="Neusa Next Std" pitchFamily="2" charset="77"/>
                    <a:cs typeface="Arial" pitchFamily="34" charset="0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87A-A94A-BE88-5A7C4FF42B66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spPr>
    <a:effectLst/>
    <a:scene3d>
      <a:camera prst="orthographicFront"/>
      <a:lightRig rig="threePt" dir="t"/>
    </a:scene3d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210"/>
      <c:depthPercent val="100"/>
      <c:rAngAx val="0"/>
      <c:perspective val="4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>
              <a:outerShdw dist="406400" dir="4620000" sy="23000" kx="-1200000" algn="bl" rotWithShape="0">
                <a:prstClr val="black">
                  <a:alpha val="24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>
              <a:bevelT w="63500" h="63500"/>
            </a:sp3d>
          </c:spPr>
          <c:dPt>
            <c:idx val="0"/>
            <c:bubble3D val="0"/>
            <c:spPr>
              <a:solidFill>
                <a:srgbClr val="FF4000"/>
              </a:solidFill>
              <a:effectLst>
                <a:outerShdw dist="406400" dir="4620000" sy="23000" kx="-1200000" algn="bl" rotWithShape="0">
                  <a:prstClr val="black">
                    <a:alpha val="24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>
                <a:bevelT w="63500" h="63500"/>
              </a:sp3d>
            </c:spPr>
            <c:extLst>
              <c:ext xmlns:c16="http://schemas.microsoft.com/office/drawing/2014/chart" uri="{C3380CC4-5D6E-409C-BE32-E72D297353CC}">
                <c16:uniqueId val="{00000001-987A-A94A-BE88-5A7C4FF42B66}"/>
              </c:ext>
            </c:extLst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effectLst>
                <a:outerShdw dist="406400" dir="4620000" sy="23000" kx="-1200000" algn="bl" rotWithShape="0">
                  <a:prstClr val="black">
                    <a:alpha val="24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>
                <a:bevelT w="63500" h="63500"/>
              </a:sp3d>
            </c:spPr>
            <c:extLst>
              <c:ext xmlns:c16="http://schemas.microsoft.com/office/drawing/2014/chart" uri="{C3380CC4-5D6E-409C-BE32-E72D297353CC}">
                <c16:uniqueId val="{00000003-987A-A94A-BE88-5A7C4FF42B66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effectLst>
                <a:outerShdw dist="406400" dir="4620000" sy="23000" kx="-1200000" algn="bl" rotWithShape="0">
                  <a:prstClr val="black">
                    <a:alpha val="24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>
                <a:bevelT w="63500" h="63500"/>
              </a:sp3d>
            </c:spPr>
            <c:extLst>
              <c:ext xmlns:c16="http://schemas.microsoft.com/office/drawing/2014/chart" uri="{C3380CC4-5D6E-409C-BE32-E72D297353CC}">
                <c16:uniqueId val="{00000005-987A-A94A-BE88-5A7C4FF42B66}"/>
              </c:ext>
            </c:extLst>
          </c:dPt>
          <c:dPt>
            <c:idx val="3"/>
            <c:bubble3D val="0"/>
            <c:spPr>
              <a:solidFill>
                <a:schemeClr val="tx1"/>
              </a:solidFill>
              <a:effectLst>
                <a:outerShdw dist="406400" dir="4620000" sy="23000" kx="-1200000" algn="bl" rotWithShape="0">
                  <a:prstClr val="black">
                    <a:alpha val="24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>
                <a:bevelT w="63500" h="63500"/>
              </a:sp3d>
            </c:spPr>
            <c:extLst>
              <c:ext xmlns:c16="http://schemas.microsoft.com/office/drawing/2014/chart" uri="{C3380CC4-5D6E-409C-BE32-E72D297353CC}">
                <c16:uniqueId val="{00000007-987A-A94A-BE88-5A7C4FF42B6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0" i="0">
                    <a:solidFill>
                      <a:schemeClr val="bg1"/>
                    </a:solidFill>
                    <a:latin typeface="Neusa Next Std" pitchFamily="2" charset="77"/>
                    <a:cs typeface="Arial" pitchFamily="34" charset="0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87A-A94A-BE88-5A7C4FF42B66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spPr>
    <a:effectLst/>
    <a:scene3d>
      <a:camera prst="orthographicFront"/>
      <a:lightRig rig="threePt" dir="t"/>
    </a:scene3d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9E4952-F677-D045-A3F9-8CFA66E37427}" type="datetimeFigureOut">
              <a:rPr lang="en-US" smtClean="0"/>
              <a:t>4/28/25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880EB-C1BA-7B4A-AF85-4080001B0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81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880EB-C1BA-7B4A-AF85-4080001B0EB2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426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880EB-C1BA-7B4A-AF85-4080001B0EB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9420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880EB-C1BA-7B4A-AF85-4080001B0EB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6309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880EB-C1BA-7B4A-AF85-4080001B0EB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8011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880EB-C1BA-7B4A-AF85-4080001B0EB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7115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DB803E-2E0B-B908-3A5B-EEDFF7CA00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B6CF11-3804-2952-4C1E-E044C35AD8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C8E4B0-B33E-2804-92A9-63130AB477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2C9998-3D86-5218-7D51-F21A5EF1BA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880EB-C1BA-7B4A-AF85-4080001B0EB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5799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880EB-C1BA-7B4A-AF85-4080001B0EB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9219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880EB-C1BA-7B4A-AF85-4080001B0EB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469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0B005-C205-D44E-BF60-5C33BF056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B344F4-E167-5B42-BB6E-BE724F22F7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DB2216-8443-2043-A106-2304617C53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4FFC6-DE38-344A-A010-DF382D99E2EA}" type="datetime1">
              <a:rPr lang="en-GB" smtClean="0"/>
              <a:t>28/04/2025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29DCDD-430C-7B46-BB6F-EC6499835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7C24AC-E61B-AD45-A9C3-CC9A2C78E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12F7C-5E30-1540-B70F-3EDDA4AEA6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737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8CAFF-00DF-B346-860A-718A10081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048D4E-2CC3-D94A-8A04-28F954FDE0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24BDC4-FC61-574A-94DB-266C158DF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CC1CA-1030-A24C-A6F9-74D4334D1891}" type="datetime1">
              <a:rPr lang="en-GB" smtClean="0"/>
              <a:t>28/04/2025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210348-087D-5843-AAC7-59CC0559B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903279-E494-C947-BA40-6061CC9ED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12F7C-5E30-1540-B70F-3EDDA4AEA6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914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1DF02F7-14FE-6A47-A68C-E44F361C6D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90AADF-2B52-6943-ADDE-02503DBCA0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4C8C5A-4C25-C348-ABB6-A39EE2D06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2F83B-0AE9-254C-A85F-2F1F93DB6445}" type="datetime1">
              <a:rPr lang="en-GB" smtClean="0"/>
              <a:t>28/04/2025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47BA40-CADE-2142-9C82-119A673EC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A552AC-3658-B149-A6FA-71995ABFE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12F7C-5E30-1540-B70F-3EDDA4AEA6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738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2B5AF2-229C-6341-8B87-03748F79F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D75556-BB55-504A-8E95-E2FF889137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D7F36D-DCDC-224B-BCAF-736F8CC2E3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FE7C-137F-FF49-A2F0-56668C65F35E}" type="datetime1">
              <a:rPr lang="en-GB" smtClean="0"/>
              <a:t>28/04/2025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0F5CD7-B967-964C-BCCD-413F71342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0F418A-A0A6-FA4E-88D7-93F293569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5544" y="6356350"/>
            <a:ext cx="2743200" cy="365125"/>
          </a:xfrm>
        </p:spPr>
        <p:txBody>
          <a:bodyPr/>
          <a:lstStyle>
            <a:lvl1pPr>
              <a:defRPr sz="1000" b="0" i="0">
                <a:solidFill>
                  <a:schemeClr val="bg1"/>
                </a:solidFill>
                <a:latin typeface="Neusa Next Std" pitchFamily="2" charset="77"/>
              </a:defRPr>
            </a:lvl1pPr>
          </a:lstStyle>
          <a:p>
            <a:fld id="{69412F7C-5E30-1540-B70F-3EDDA4AEA6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856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7E8EF-693D-A446-AD68-310FC28E3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DA16F2-3249-C149-970C-A2F04F8FAE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A457DD-D633-F045-BE76-0AC5BB117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3E3E3-DC9B-354C-A31E-1D9AC38DACD2}" type="datetime1">
              <a:rPr lang="en-GB" smtClean="0"/>
              <a:t>28/04/2025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A439C7-7946-5C46-B670-746B5DC1B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D296F7-B5DA-714F-974A-A937C4AC9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12F7C-5E30-1540-B70F-3EDDA4AEA6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254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33836-9EC9-B846-8BCF-E7622D5BF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7B956-77A0-E14B-8085-38530C297D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16CB7E-5FEF-4041-917B-1E523EF9A2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5D7E75-936B-6B4A-9827-82E12AFA8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8825D-9D7A-6F4D-B857-A81865E601D4}" type="datetime1">
              <a:rPr lang="en-GB" smtClean="0"/>
              <a:t>28/04/2025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2898A1-DB8A-5242-B20A-E15BFABC3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80B99D-C616-2D43-B4BA-913941CBD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12F7C-5E30-1540-B70F-3EDDA4AEA6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747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B9DAC-5C6E-8141-9009-3ECF27A62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627CF4-8FB0-C149-9BEA-030FA62279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84CB0E-FC8E-9542-8152-4A5ECE1A54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0E5C30-54B2-5545-BF79-D62B45FE37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A46AA3-D0E9-8B42-9CE8-7F2E531701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DEA5E4-9DCB-6542-AF9A-320E081CE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E1603-1A9F-F742-951E-51D128E3132F}" type="datetime1">
              <a:rPr lang="en-GB" smtClean="0"/>
              <a:t>28/04/2025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7900E8-AE65-4842-AD2A-BF454A0C8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E5CEB5-0701-DD4E-A973-948073B76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12F7C-5E30-1540-B70F-3EDDA4AEA6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725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4A6048-9859-6845-ABE2-177978498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68EF99-B0A8-9448-B0A1-7BEAEF9D0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75793-ECC4-1B40-A1F8-FA770F9C6845}" type="datetime1">
              <a:rPr lang="en-GB" smtClean="0"/>
              <a:t>28/04/2025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9F2B5D-C6F5-4F4A-A149-73C15D27C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166A99-62D2-F84C-9241-D957230A7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12F7C-5E30-1540-B70F-3EDDA4AEA6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004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B4E26B-0CF2-2847-8D2E-6A6956DC9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0A984-3819-B24F-B1FC-FAE84C90EAA7}" type="datetime1">
              <a:rPr lang="en-GB" smtClean="0"/>
              <a:t>28/04/2025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EB60C1-1E56-4A4F-B73F-B7AE12A6E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6F8CA9-CC6C-A347-8ABA-5B56E5886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12F7C-5E30-1540-B70F-3EDDA4AEA6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262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FE0F2-5894-2B48-878F-1D9B2209B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3DF1B1-25E7-494D-A11B-99C7AC8F4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639977-36DE-2F44-97B1-833ED12C0C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37DDDB-E815-0D4D-B84D-2F5F379D5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F122C-4403-6F46-B1D4-978C088B13C1}" type="datetime1">
              <a:rPr lang="en-GB" smtClean="0"/>
              <a:t>28/04/2025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D967B6-489E-574E-B065-307A7F4D6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56EC6B-99D8-804C-B281-B93F37508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12F7C-5E30-1540-B70F-3EDDA4AEA6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170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41A00-E486-1947-B2CE-5280C774D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3DD788-690D-CE4D-80ED-65708454FB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1AC7AD-1360-9C44-BA82-DD31470E72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6517C6-BBFE-4440-BACD-16975FB6E7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9A606-20FD-5142-B2CD-A6001E7157A1}" type="datetime1">
              <a:rPr lang="en-GB" smtClean="0"/>
              <a:t>28/04/2025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4C7192-F0B4-1047-8CB8-577424213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8042EA-EA38-434B-922F-FFC4217CE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12F7C-5E30-1540-B70F-3EDDA4AEA6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844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29A694-B15C-6B42-9B94-7E2A7FB37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B0F550-E6AC-E441-84B7-FD71BEF20C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67C5A9-7E8C-0A4C-8168-D1D6D1DF3B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736FDC-8777-7948-B768-1B36B36B20DC}" type="datetime1">
              <a:rPr lang="en-GB" smtClean="0"/>
              <a:t>28/04/2025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6C53A3-00C9-A94F-BB8D-56B338B6ED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011116-673B-664E-A34F-BA34E1FA7E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412F7C-5E30-1540-B70F-3EDDA4AEA6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219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1.png"/><Relationship Id="rId7" Type="http://schemas.openxmlformats.org/officeDocument/2006/relationships/image" Target="../media/image10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10.emf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1.png"/><Relationship Id="rId7" Type="http://schemas.openxmlformats.org/officeDocument/2006/relationships/image" Target="../media/image10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8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4.emf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8.emf"/><Relationship Id="rId4" Type="http://schemas.openxmlformats.org/officeDocument/2006/relationships/image" Target="../media/image11.png"/><Relationship Id="rId9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9.emf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8.emf"/><Relationship Id="rId5" Type="http://schemas.openxmlformats.org/officeDocument/2006/relationships/image" Target="../media/image11.png"/><Relationship Id="rId10" Type="http://schemas.openxmlformats.org/officeDocument/2006/relationships/image" Target="../media/image6.emf"/><Relationship Id="rId4" Type="http://schemas.openxmlformats.org/officeDocument/2006/relationships/image" Target="../media/image3.emf"/><Relationship Id="rId9" Type="http://schemas.openxmlformats.org/officeDocument/2006/relationships/image" Target="../media/image10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chart" Target="../charts/chart1.xml"/><Relationship Id="rId7" Type="http://schemas.openxmlformats.org/officeDocument/2006/relationships/image" Target="../media/image1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8.emf"/><Relationship Id="rId4" Type="http://schemas.openxmlformats.org/officeDocument/2006/relationships/image" Target="../media/image11.png"/><Relationship Id="rId9" Type="http://schemas.openxmlformats.org/officeDocument/2006/relationships/image" Target="../media/image6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chart" Target="../charts/chart2.xml"/><Relationship Id="rId7" Type="http://schemas.openxmlformats.org/officeDocument/2006/relationships/image" Target="../media/image1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8.emf"/><Relationship Id="rId4" Type="http://schemas.openxmlformats.org/officeDocument/2006/relationships/image" Target="../media/image11.png"/><Relationship Id="rId9" Type="http://schemas.openxmlformats.org/officeDocument/2006/relationships/image" Target="../media/image6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0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8.emf"/><Relationship Id="rId5" Type="http://schemas.openxmlformats.org/officeDocument/2006/relationships/image" Target="../media/image11.png"/><Relationship Id="rId10" Type="http://schemas.openxmlformats.org/officeDocument/2006/relationships/image" Target="../media/image6.emf"/><Relationship Id="rId4" Type="http://schemas.openxmlformats.org/officeDocument/2006/relationships/image" Target="../media/image3.emf"/><Relationship Id="rId9" Type="http://schemas.openxmlformats.org/officeDocument/2006/relationships/image" Target="../media/image10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0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8.emf"/><Relationship Id="rId5" Type="http://schemas.openxmlformats.org/officeDocument/2006/relationships/image" Target="../media/image11.png"/><Relationship Id="rId10" Type="http://schemas.openxmlformats.org/officeDocument/2006/relationships/image" Target="../media/image6.emf"/><Relationship Id="rId4" Type="http://schemas.openxmlformats.org/officeDocument/2006/relationships/image" Target="../media/image3.emf"/><Relationship Id="rId9" Type="http://schemas.openxmlformats.org/officeDocument/2006/relationships/image" Target="../media/image10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0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8.emf"/><Relationship Id="rId5" Type="http://schemas.openxmlformats.org/officeDocument/2006/relationships/image" Target="../media/image11.png"/><Relationship Id="rId10" Type="http://schemas.openxmlformats.org/officeDocument/2006/relationships/image" Target="../media/image6.emf"/><Relationship Id="rId4" Type="http://schemas.openxmlformats.org/officeDocument/2006/relationships/image" Target="../media/image3.emf"/><Relationship Id="rId9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2.png"/><Relationship Id="rId7" Type="http://schemas.openxmlformats.org/officeDocument/2006/relationships/image" Target="../media/image10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image" Target="../media/image6.emf"/><Relationship Id="rId4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image" Target="../media/image6.emf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C0293C5-53E4-654D-84DC-37161008E0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t="7569" b="7569"/>
          <a:stretch/>
        </p:blipFill>
        <p:spPr>
          <a:xfrm>
            <a:off x="0" y="0"/>
            <a:ext cx="12192000" cy="6897605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F51DC5F-1792-3C41-9FE4-605C6EF38A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  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7F18083-158F-F643-AC73-28C60FA9A5F9}"/>
              </a:ext>
            </a:extLst>
          </p:cNvPr>
          <p:cNvSpPr txBox="1"/>
          <p:nvPr/>
        </p:nvSpPr>
        <p:spPr>
          <a:xfrm>
            <a:off x="0" y="2468001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500" b="1" spc="100" dirty="0">
                <a:solidFill>
                  <a:schemeClr val="bg1"/>
                </a:solidFill>
                <a:latin typeface="Sofia Sans ExtraBold" pitchFamily="2" charset="0"/>
              </a:rPr>
              <a:t>MONTHLY REPORT</a:t>
            </a:r>
            <a:endParaRPr lang="en-US" sz="7500" b="1" dirty="0">
              <a:solidFill>
                <a:schemeClr val="bg1"/>
              </a:solidFill>
              <a:latin typeface="Sofia Sans ExtraBold" pitchFamily="2" charset="0"/>
            </a:endParaRPr>
          </a:p>
          <a:p>
            <a:pPr algn="ctr"/>
            <a:endParaRPr lang="en-US" sz="2100" b="1" dirty="0">
              <a:solidFill>
                <a:srgbClr val="FF4100"/>
              </a:solidFill>
              <a:latin typeface="Neusa Next Std" pitchFamily="2" charset="7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D6E3F2-9B4F-0A2B-C3D5-939FF0945A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5154" y="1303150"/>
            <a:ext cx="4505811" cy="57958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62CC220-599F-282E-B265-F6130D7076CF}"/>
              </a:ext>
            </a:extLst>
          </p:cNvPr>
          <p:cNvSpPr txBox="1"/>
          <p:nvPr/>
        </p:nvSpPr>
        <p:spPr>
          <a:xfrm>
            <a:off x="0" y="4264457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bg1"/>
                </a:solidFill>
                <a:latin typeface="Sofia Pro" pitchFamily="2" charset="0"/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7967364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374E002-11B2-1D5C-C059-AAA41AA67D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06746"/>
            <a:ext cx="1641475" cy="451254"/>
          </a:xfrm>
          <a:prstGeom prst="rect">
            <a:avLst/>
          </a:prstGeom>
        </p:spPr>
      </p:pic>
      <p:sp>
        <p:nvSpPr>
          <p:cNvPr id="7" name="Slide Number Placeholder 21">
            <a:extLst>
              <a:ext uri="{FF2B5EF4-FFF2-40B4-BE49-F238E27FC236}">
                <a16:creationId xmlns:a16="http://schemas.microsoft.com/office/drawing/2014/main" id="{B980897E-B927-91BB-D764-38B5C722C2D5}"/>
              </a:ext>
            </a:extLst>
          </p:cNvPr>
          <p:cNvSpPr txBox="1">
            <a:spLocks/>
          </p:cNvSpPr>
          <p:nvPr/>
        </p:nvSpPr>
        <p:spPr>
          <a:xfrm>
            <a:off x="11775141" y="6400801"/>
            <a:ext cx="416859" cy="457200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b="0" i="0" kern="1200">
                <a:solidFill>
                  <a:schemeClr val="bg1"/>
                </a:solidFill>
                <a:latin typeface="Neusa Next St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0AB95A15-775A-CD47-9002-D425B350C90F}" type="slidenum">
              <a:rPr lang="en-US" b="1" smtClean="0"/>
              <a:pPr algn="ctr"/>
              <a:t>9</a:t>
            </a:fld>
            <a:endParaRPr lang="en-US" b="1" dirty="0"/>
          </a:p>
        </p:txBody>
      </p:sp>
      <p:pic>
        <p:nvPicPr>
          <p:cNvPr id="8" name="Picture 7" descr="A picture containing chart&#10;&#10;Description automatically generated">
            <a:extLst>
              <a:ext uri="{FF2B5EF4-FFF2-40B4-BE49-F238E27FC236}">
                <a16:creationId xmlns:a16="http://schemas.microsoft.com/office/drawing/2014/main" id="{DE218A9D-671E-EEF5-B632-103A9E4DB9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630" y="-497983"/>
            <a:ext cx="372800" cy="401949"/>
          </a:xfrm>
          <a:prstGeom prst="rect">
            <a:avLst/>
          </a:prstGeom>
        </p:spPr>
      </p:pic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76CCA6F4-5A19-D207-40C7-DC423FFF72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297" y="-497983"/>
            <a:ext cx="372800" cy="401949"/>
          </a:xfrm>
          <a:prstGeom prst="rect">
            <a:avLst/>
          </a:prstGeom>
        </p:spPr>
      </p:pic>
      <p:pic>
        <p:nvPicPr>
          <p:cNvPr id="11" name="Picture 10" descr="A picture containing icon&#10;&#10;Description automatically generated">
            <a:extLst>
              <a:ext uri="{FF2B5EF4-FFF2-40B4-BE49-F238E27FC236}">
                <a16:creationId xmlns:a16="http://schemas.microsoft.com/office/drawing/2014/main" id="{AACE6142-6C33-6EF1-A869-FAB61A8CC7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4296" y="-497983"/>
            <a:ext cx="372800" cy="401949"/>
          </a:xfrm>
          <a:prstGeom prst="rect">
            <a:avLst/>
          </a:prstGeom>
        </p:spPr>
      </p:pic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D1D7056C-9672-2E4D-B504-DDBEA681C0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8963" y="-497983"/>
            <a:ext cx="372800" cy="40194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5D6E46F-5A5D-A369-BA17-ED0A77F9E3AD}"/>
              </a:ext>
            </a:extLst>
          </p:cNvPr>
          <p:cNvSpPr txBox="1"/>
          <p:nvPr/>
        </p:nvSpPr>
        <p:spPr>
          <a:xfrm>
            <a:off x="0" y="2468001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500" b="1" spc="100" dirty="0">
                <a:latin typeface="Sofia Sans ExtraBold" pitchFamily="2" charset="0"/>
              </a:rPr>
              <a:t>TITLE PAGE</a:t>
            </a:r>
            <a:endParaRPr lang="en-US" sz="7500" b="1" dirty="0">
              <a:latin typeface="Sofia Sans ExtraBold" pitchFamily="2" charset="0"/>
            </a:endParaRPr>
          </a:p>
          <a:p>
            <a:pPr algn="ctr"/>
            <a:endParaRPr lang="en-US" sz="2100" b="1" dirty="0">
              <a:solidFill>
                <a:srgbClr val="FF4100"/>
              </a:solidFill>
              <a:latin typeface="Neusa Next Std" pitchFamily="2" charset="77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A87D62C-6F36-A725-F864-39B4479864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20585" y="7294269"/>
            <a:ext cx="455935" cy="45593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BAAC198-D528-C069-B3CA-3B29C93DB18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320585" y="6402065"/>
            <a:ext cx="455935" cy="45593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3631F18-E3C6-FE52-2CED-D829AD1E064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320585" y="6846213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0553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6FAEA63D-9375-8449-9A2A-DAE79A184250}"/>
              </a:ext>
            </a:extLst>
          </p:cNvPr>
          <p:cNvSpPr txBox="1"/>
          <p:nvPr/>
        </p:nvSpPr>
        <p:spPr>
          <a:xfrm rot="5400000">
            <a:off x="10903858" y="1193739"/>
            <a:ext cx="20435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Neusa Next Std" pitchFamily="2" charset="77"/>
              </a:rPr>
              <a:t>XX :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5FDF51-A467-6344-A23B-64D57865B8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12" t="58524" b="-1"/>
          <a:stretch/>
        </p:blipFill>
        <p:spPr>
          <a:xfrm flipH="1">
            <a:off x="4101835" y="234114"/>
            <a:ext cx="7870302" cy="28444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A472C1-7A30-6456-0281-B06B281680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400397"/>
            <a:ext cx="1656522" cy="45760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4D8DBD5-2FE6-AEB6-2827-EACB1D577CD3}"/>
              </a:ext>
            </a:extLst>
          </p:cNvPr>
          <p:cNvSpPr txBox="1"/>
          <p:nvPr/>
        </p:nvSpPr>
        <p:spPr>
          <a:xfrm>
            <a:off x="817664" y="1187609"/>
            <a:ext cx="6541789" cy="1353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200" b="1" dirty="0">
                <a:solidFill>
                  <a:srgbClr val="FF4101"/>
                </a:solidFill>
                <a:latin typeface="Sofia Sans ExtraBold" pitchFamily="2" charset="0"/>
              </a:rPr>
              <a:t>EXECUTIVE SUMMARY</a:t>
            </a:r>
          </a:p>
          <a:p>
            <a:pPr>
              <a:lnSpc>
                <a:spcPct val="150000"/>
              </a:lnSpc>
            </a:pPr>
            <a:endParaRPr lang="en-GB" sz="1400" b="1" dirty="0">
              <a:latin typeface="Neusa Next Std" pitchFamily="2" charset="77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D2420C9-35F9-D8F6-DD80-9B2D39DAEB4C}"/>
              </a:ext>
            </a:extLst>
          </p:cNvPr>
          <p:cNvSpPr/>
          <p:nvPr/>
        </p:nvSpPr>
        <p:spPr>
          <a:xfrm>
            <a:off x="817664" y="2458308"/>
            <a:ext cx="8057395" cy="2630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>
                <a:latin typeface="Sofia Sans Light" pitchFamily="2" charset="0"/>
              </a:rPr>
              <a:t>By Lorem ipsum </a:t>
            </a:r>
            <a:r>
              <a:rPr lang="en-GB" sz="1400" dirty="0" err="1">
                <a:latin typeface="Sofia Sans Light" pitchFamily="2" charset="0"/>
              </a:rPr>
              <a:t>dolor</a:t>
            </a:r>
            <a:r>
              <a:rPr lang="en-GB" sz="1400" dirty="0">
                <a:latin typeface="Sofia Sans Light" pitchFamily="2" charset="0"/>
              </a:rPr>
              <a:t> sit </a:t>
            </a:r>
            <a:r>
              <a:rPr lang="en-GB" sz="1400" dirty="0" err="1">
                <a:latin typeface="Sofia Sans Light" pitchFamily="2" charset="0"/>
              </a:rPr>
              <a:t>amet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consectetur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adipiscing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elit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, ante </a:t>
            </a:r>
            <a:r>
              <a:rPr lang="en-GB" sz="1400" dirty="0" err="1">
                <a:latin typeface="Sofia Sans Light" pitchFamily="2" charset="0"/>
              </a:rPr>
              <a:t>eget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placerat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mollis</a:t>
            </a:r>
            <a:r>
              <a:rPr lang="en-GB" sz="1400" dirty="0">
                <a:latin typeface="Sofia Sans Light" pitchFamily="2" charset="0"/>
              </a:rPr>
              <a:t>, ante </a:t>
            </a:r>
            <a:r>
              <a:rPr lang="en-GB" sz="1400" dirty="0" err="1">
                <a:latin typeface="Sofia Sans Light" pitchFamily="2" charset="0"/>
              </a:rPr>
              <a:t>sem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varius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est</a:t>
            </a:r>
            <a:r>
              <a:rPr lang="en-GB" sz="1400" dirty="0">
                <a:latin typeface="Sofia Sans Light" pitchFamily="2" charset="0"/>
              </a:rPr>
              <a:t>, id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 sit </a:t>
            </a:r>
            <a:r>
              <a:rPr lang="en-GB" sz="1400" dirty="0" err="1">
                <a:latin typeface="Sofia Sans Light" pitchFamily="2" charset="0"/>
              </a:rPr>
              <a:t>amet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Fusce</a:t>
            </a:r>
            <a:r>
              <a:rPr lang="en-GB" sz="1400" dirty="0">
                <a:latin typeface="Sofia Sans Light" pitchFamily="2" charset="0"/>
              </a:rPr>
              <a:t> tempus in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at maximus. Duis </a:t>
            </a:r>
            <a:r>
              <a:rPr lang="en-GB" sz="1400" dirty="0" err="1">
                <a:latin typeface="Sofia Sans Light" pitchFamily="2" charset="0"/>
              </a:rPr>
              <a:t>scelerisque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bibendum</a:t>
            </a:r>
            <a:r>
              <a:rPr lang="en-GB" sz="1400" dirty="0">
                <a:latin typeface="Sofia Sans Light" pitchFamily="2" charset="0"/>
              </a:rPr>
              <a:t> lorem et </a:t>
            </a:r>
            <a:r>
              <a:rPr lang="en-GB" sz="1400" dirty="0" err="1">
                <a:latin typeface="Sofia Sans Light" pitchFamily="2" charset="0"/>
              </a:rPr>
              <a:t>viverra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vel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facilisis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dolor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, maximus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. Integer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egestas</a:t>
            </a:r>
            <a:r>
              <a:rPr lang="en-GB" sz="1400" dirty="0">
                <a:latin typeface="Sofia Sans Light" pitchFamily="2" charset="0"/>
              </a:rPr>
              <a:t> libero. </a:t>
            </a:r>
            <a:r>
              <a:rPr lang="en-GB" sz="1400" dirty="0" err="1">
                <a:latin typeface="Sofia Sans Light" pitchFamily="2" charset="0"/>
              </a:rPr>
              <a:t>Quisque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sagittis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justo</a:t>
            </a:r>
            <a:r>
              <a:rPr lang="en-GB" sz="1400" dirty="0">
                <a:latin typeface="Sofia Sans Light" pitchFamily="2" charset="0"/>
              </a:rPr>
              <a:t> et </a:t>
            </a:r>
            <a:r>
              <a:rPr lang="en-GB" sz="1400" dirty="0" err="1">
                <a:latin typeface="Sofia Sans Light" pitchFamily="2" charset="0"/>
              </a:rPr>
              <a:t>neque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venenatis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a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dui, in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nibh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Vivamus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commodo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id </a:t>
            </a:r>
            <a:r>
              <a:rPr lang="en-GB" sz="1400" dirty="0" err="1">
                <a:latin typeface="Sofia Sans Light" pitchFamily="2" charset="0"/>
              </a:rPr>
              <a:t>pretium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lobortis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sapien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consequat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arcu</a:t>
            </a:r>
            <a:r>
              <a:rPr lang="en-GB" sz="1400" dirty="0">
                <a:latin typeface="Sofia Sans Light" pitchFamily="2" charset="0"/>
              </a:rPr>
              <a:t>, in </a:t>
            </a:r>
            <a:r>
              <a:rPr lang="en-GB" sz="1400" dirty="0" err="1">
                <a:latin typeface="Sofia Sans Light" pitchFamily="2" charset="0"/>
              </a:rPr>
              <a:t>tempor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dui maximus </a:t>
            </a:r>
            <a:r>
              <a:rPr lang="en-GB" sz="1400" dirty="0" err="1">
                <a:latin typeface="Sofia Sans Light" pitchFamily="2" charset="0"/>
              </a:rPr>
              <a:t>leo</a:t>
            </a:r>
            <a:r>
              <a:rPr lang="en-GB" sz="1400" dirty="0">
                <a:latin typeface="Sofia Sans Light" pitchFamily="2" charset="0"/>
              </a:rPr>
              <a:t>. Nunc vitae </a:t>
            </a:r>
            <a:r>
              <a:rPr lang="en-GB" sz="1400" dirty="0" err="1">
                <a:latin typeface="Sofia Sans Light" pitchFamily="2" charset="0"/>
              </a:rPr>
              <a:t>felis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euismod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mauris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eu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iaculis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Nulla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facilisi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Fusce</a:t>
            </a:r>
            <a:r>
              <a:rPr lang="en-GB" sz="1400" dirty="0">
                <a:latin typeface="Sofia Sans Light" pitchFamily="2" charset="0"/>
              </a:rPr>
              <a:t> semper </a:t>
            </a:r>
            <a:r>
              <a:rPr lang="en-GB" sz="1400" dirty="0" err="1">
                <a:latin typeface="Sofia Sans Light" pitchFamily="2" charset="0"/>
              </a:rPr>
              <a:t>nulla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eget</a:t>
            </a:r>
            <a:r>
              <a:rPr lang="en-GB" sz="1400" dirty="0">
                <a:latin typeface="Sofia Sans Light" pitchFamily="2" charset="0"/>
              </a:rPr>
              <a:t> ante </a:t>
            </a:r>
            <a:r>
              <a:rPr lang="en-GB" sz="1400" dirty="0" err="1">
                <a:latin typeface="Sofia Sans Light" pitchFamily="2" charset="0"/>
              </a:rPr>
              <a:t>fringilla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condimentum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urna</a:t>
            </a:r>
            <a:r>
              <a:rPr lang="en-GB" sz="1400" dirty="0">
                <a:latin typeface="Sofia Sans Light" pitchFamily="2" charset="0"/>
              </a:rPr>
              <a:t> vestibulum. </a:t>
            </a:r>
            <a:r>
              <a:rPr lang="en-GB" sz="1400" dirty="0" err="1">
                <a:latin typeface="Sofia Sans Light" pitchFamily="2" charset="0"/>
              </a:rPr>
              <a:t>Quisque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egestas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turpis</a:t>
            </a:r>
            <a:r>
              <a:rPr lang="en-GB" sz="1400" dirty="0">
                <a:latin typeface="Sofia Sans Light" pitchFamily="2" charset="0"/>
              </a:rPr>
              <a:t> in </a:t>
            </a:r>
            <a:r>
              <a:rPr lang="en-GB" sz="1400" dirty="0" err="1">
                <a:latin typeface="Sofia Sans Light" pitchFamily="2" charset="0"/>
              </a:rPr>
              <a:t>mauris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, at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 eros </a:t>
            </a:r>
            <a:r>
              <a:rPr lang="en-GB" sz="1400" dirty="0" err="1">
                <a:latin typeface="Sofia Sans Light" pitchFamily="2" charset="0"/>
              </a:rPr>
              <a:t>mollis</a:t>
            </a:r>
            <a:r>
              <a:rPr lang="en-GB" sz="1400" dirty="0">
                <a:latin typeface="Sofia Sans Light" pitchFamily="2" charset="0"/>
              </a:rPr>
              <a:t>. Vestibulum </a:t>
            </a:r>
            <a:r>
              <a:rPr lang="en-GB" sz="1400" dirty="0" err="1">
                <a:latin typeface="Sofia Sans Light" pitchFamily="2" charset="0"/>
              </a:rPr>
              <a:t>fringilla</a:t>
            </a:r>
            <a:r>
              <a:rPr lang="en-GB" sz="1400" dirty="0">
                <a:latin typeface="Sofia Sans Light" pitchFamily="2" charset="0"/>
              </a:rPr>
              <a:t>, </a:t>
            </a:r>
            <a:br>
              <a:rPr lang="en-GB" dirty="0">
                <a:latin typeface="Sofia Sans" pitchFamily="2" charset="0"/>
              </a:rPr>
            </a:br>
            <a:endParaRPr lang="en-US" spc="100" dirty="0">
              <a:latin typeface="Sofia Sans" pitchFamily="2" charset="0"/>
            </a:endParaRPr>
          </a:p>
        </p:txBody>
      </p:sp>
      <p:sp>
        <p:nvSpPr>
          <p:cNvPr id="18" name="Slide Number Placeholder 21">
            <a:extLst>
              <a:ext uri="{FF2B5EF4-FFF2-40B4-BE49-F238E27FC236}">
                <a16:creationId xmlns:a16="http://schemas.microsoft.com/office/drawing/2014/main" id="{2B151994-6385-72FD-FCC4-42F68D3AE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5141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10</a:t>
            </a:fld>
            <a:endParaRPr lang="en-US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463433A-7E5F-5BC3-1FF7-A0C7A0676F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0585" y="7294269"/>
            <a:ext cx="455935" cy="45593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BBCC93D-3DCF-D945-E81C-EE85199129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20585" y="6402065"/>
            <a:ext cx="455935" cy="4559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7CB7FA1-4CE4-1305-0A5F-A52E8AF25D9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20585" y="6846213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4152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lide Number Placeholder 21">
            <a:extLst>
              <a:ext uri="{FF2B5EF4-FFF2-40B4-BE49-F238E27FC236}">
                <a16:creationId xmlns:a16="http://schemas.microsoft.com/office/drawing/2014/main" id="{73930E48-163D-6945-BA31-259D1DC20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5544" y="6356350"/>
            <a:ext cx="2743200" cy="365125"/>
          </a:xfrm>
        </p:spPr>
        <p:txBody>
          <a:bodyPr/>
          <a:lstStyle/>
          <a:p>
            <a:fld id="{69412F7C-5E30-1540-B70F-3EDDA4AEA62B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74E002-11B2-1D5C-C059-AAA41AA67D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06746"/>
            <a:ext cx="1641475" cy="451254"/>
          </a:xfrm>
          <a:prstGeom prst="rect">
            <a:avLst/>
          </a:prstGeom>
        </p:spPr>
      </p:pic>
      <p:sp>
        <p:nvSpPr>
          <p:cNvPr id="7" name="Slide Number Placeholder 21">
            <a:extLst>
              <a:ext uri="{FF2B5EF4-FFF2-40B4-BE49-F238E27FC236}">
                <a16:creationId xmlns:a16="http://schemas.microsoft.com/office/drawing/2014/main" id="{B980897E-B927-91BB-D764-38B5C722C2D5}"/>
              </a:ext>
            </a:extLst>
          </p:cNvPr>
          <p:cNvSpPr txBox="1">
            <a:spLocks/>
          </p:cNvSpPr>
          <p:nvPr/>
        </p:nvSpPr>
        <p:spPr>
          <a:xfrm>
            <a:off x="11775141" y="6400801"/>
            <a:ext cx="416859" cy="457200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b="0" i="0" kern="1200">
                <a:solidFill>
                  <a:schemeClr val="bg1"/>
                </a:solidFill>
                <a:latin typeface="Neusa Next St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0AB95A15-775A-CD47-9002-D425B350C90F}" type="slidenum">
              <a:rPr lang="en-US" b="1" smtClean="0"/>
              <a:pPr algn="ctr"/>
              <a:t>11</a:t>
            </a:fld>
            <a:endParaRPr lang="en-US" b="1" dirty="0"/>
          </a:p>
        </p:txBody>
      </p:sp>
      <p:pic>
        <p:nvPicPr>
          <p:cNvPr id="5" name="Picture 4" descr="A picture containing chart&#10;&#10;Description automatically generated">
            <a:extLst>
              <a:ext uri="{FF2B5EF4-FFF2-40B4-BE49-F238E27FC236}">
                <a16:creationId xmlns:a16="http://schemas.microsoft.com/office/drawing/2014/main" id="{80053EC1-9E1B-8925-74C2-E7785C9485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630" y="-401949"/>
            <a:ext cx="372800" cy="401949"/>
          </a:xfrm>
          <a:prstGeom prst="rect">
            <a:avLst/>
          </a:prstGeom>
        </p:spPr>
      </p:pic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99418755-78B0-64C3-15EA-0CA9C487D8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297" y="-401949"/>
            <a:ext cx="372800" cy="401949"/>
          </a:xfrm>
          <a:prstGeom prst="rect">
            <a:avLst/>
          </a:prstGeom>
        </p:spPr>
      </p:pic>
      <p:pic>
        <p:nvPicPr>
          <p:cNvPr id="9" name="Picture 8" descr="A picture containing icon&#10;&#10;Description automatically generated">
            <a:extLst>
              <a:ext uri="{FF2B5EF4-FFF2-40B4-BE49-F238E27FC236}">
                <a16:creationId xmlns:a16="http://schemas.microsoft.com/office/drawing/2014/main" id="{EE593286-B189-F117-342F-3AD3BFC844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4296" y="-401949"/>
            <a:ext cx="372800" cy="401949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CC5DB8C1-B33A-6AEE-5B77-47CB63E05A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8963" y="-401949"/>
            <a:ext cx="372800" cy="401949"/>
          </a:xfrm>
          <a:prstGeom prst="rect">
            <a:avLst/>
          </a:prstGeom>
        </p:spPr>
      </p:pic>
      <p:pic>
        <p:nvPicPr>
          <p:cNvPr id="11" name="Picture 10" descr="Logo, company name&#10;&#10;Description automatically generated">
            <a:extLst>
              <a:ext uri="{FF2B5EF4-FFF2-40B4-BE49-F238E27FC236}">
                <a16:creationId xmlns:a16="http://schemas.microsoft.com/office/drawing/2014/main" id="{9B603B62-AEAF-918C-45E4-D9F21C1E6E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297" y="332656"/>
            <a:ext cx="372800" cy="40194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7E11C2F-35F0-004E-BE6B-D4241346AD50}"/>
              </a:ext>
            </a:extLst>
          </p:cNvPr>
          <p:cNvSpPr txBox="1"/>
          <p:nvPr/>
        </p:nvSpPr>
        <p:spPr>
          <a:xfrm>
            <a:off x="841800" y="271264"/>
            <a:ext cx="49539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FF4101"/>
                </a:solidFill>
                <a:latin typeface="Sofia Sans ExtraBold" pitchFamily="2" charset="0"/>
              </a:rPr>
              <a:t>XXXXXXXXX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8D3C0BB-F29F-C315-1852-214F97554E4A}"/>
              </a:ext>
            </a:extLst>
          </p:cNvPr>
          <p:cNvSpPr/>
          <p:nvPr/>
        </p:nvSpPr>
        <p:spPr>
          <a:xfrm>
            <a:off x="817664" y="1772508"/>
            <a:ext cx="10738232" cy="4317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>
                <a:latin typeface="Sofia Sans Light" pitchFamily="2" charset="0"/>
              </a:rPr>
              <a:t>By Lorem ipsum </a:t>
            </a:r>
            <a:r>
              <a:rPr lang="en-GB" sz="1400" dirty="0" err="1">
                <a:latin typeface="Sofia Sans Light" pitchFamily="2" charset="0"/>
              </a:rPr>
              <a:t>dolor</a:t>
            </a:r>
            <a:r>
              <a:rPr lang="en-GB" sz="1400" dirty="0">
                <a:latin typeface="Sofia Sans Light" pitchFamily="2" charset="0"/>
              </a:rPr>
              <a:t> sit </a:t>
            </a:r>
            <a:r>
              <a:rPr lang="en-GB" sz="1400" dirty="0" err="1">
                <a:latin typeface="Sofia Sans Light" pitchFamily="2" charset="0"/>
              </a:rPr>
              <a:t>amet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consectetur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adipiscing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elit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, ante </a:t>
            </a:r>
            <a:r>
              <a:rPr lang="en-GB" sz="1400" dirty="0" err="1">
                <a:latin typeface="Sofia Sans Light" pitchFamily="2" charset="0"/>
              </a:rPr>
              <a:t>eget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placerat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mollis</a:t>
            </a:r>
            <a:r>
              <a:rPr lang="en-GB" sz="1400" dirty="0">
                <a:latin typeface="Sofia Sans Light" pitchFamily="2" charset="0"/>
              </a:rPr>
              <a:t>, ante </a:t>
            </a:r>
            <a:r>
              <a:rPr lang="en-GB" sz="1400" dirty="0" err="1">
                <a:latin typeface="Sofia Sans Light" pitchFamily="2" charset="0"/>
              </a:rPr>
              <a:t>sem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varius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est</a:t>
            </a:r>
            <a:r>
              <a:rPr lang="en-GB" sz="1400" dirty="0">
                <a:latin typeface="Sofia Sans Light" pitchFamily="2" charset="0"/>
              </a:rPr>
              <a:t>, id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 sit </a:t>
            </a:r>
            <a:r>
              <a:rPr lang="en-GB" sz="1400" dirty="0" err="1">
                <a:latin typeface="Sofia Sans Light" pitchFamily="2" charset="0"/>
              </a:rPr>
              <a:t>amet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Fusce</a:t>
            </a:r>
            <a:r>
              <a:rPr lang="en-GB" sz="1400" dirty="0">
                <a:latin typeface="Sofia Sans Light" pitchFamily="2" charset="0"/>
              </a:rPr>
              <a:t> tempus in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at maximus. Duis </a:t>
            </a:r>
            <a:r>
              <a:rPr lang="en-GB" sz="1400" dirty="0" err="1">
                <a:latin typeface="Sofia Sans Light" pitchFamily="2" charset="0"/>
              </a:rPr>
              <a:t>scelerisque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bibendum</a:t>
            </a:r>
            <a:r>
              <a:rPr lang="en-GB" sz="1400" dirty="0">
                <a:latin typeface="Sofia Sans Light" pitchFamily="2" charset="0"/>
              </a:rPr>
              <a:t> lorem et </a:t>
            </a:r>
            <a:r>
              <a:rPr lang="en-GB" sz="1400" dirty="0" err="1">
                <a:latin typeface="Sofia Sans Light" pitchFamily="2" charset="0"/>
              </a:rPr>
              <a:t>viverra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vel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facilisis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dolor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, maximus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. Integer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egestas</a:t>
            </a:r>
            <a:r>
              <a:rPr lang="en-GB" sz="1400" dirty="0">
                <a:latin typeface="Sofia Sans Light" pitchFamily="2" charset="0"/>
              </a:rPr>
              <a:t> libero. </a:t>
            </a:r>
            <a:r>
              <a:rPr lang="en-GB" sz="1400" dirty="0" err="1">
                <a:latin typeface="Sofia Sans Light" pitchFamily="2" charset="0"/>
              </a:rPr>
              <a:t>Quisque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sagittis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justo</a:t>
            </a:r>
            <a:r>
              <a:rPr lang="en-GB" sz="1400" dirty="0">
                <a:latin typeface="Sofia Sans Light" pitchFamily="2" charset="0"/>
              </a:rPr>
              <a:t> et </a:t>
            </a:r>
            <a:r>
              <a:rPr lang="en-GB" sz="1400" dirty="0" err="1">
                <a:latin typeface="Sofia Sans Light" pitchFamily="2" charset="0"/>
              </a:rPr>
              <a:t>neque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venenatis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a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dui, in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nibh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Vivamus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commodo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id </a:t>
            </a:r>
            <a:r>
              <a:rPr lang="en-GB" sz="1400" dirty="0" err="1">
                <a:latin typeface="Sofia Sans Light" pitchFamily="2" charset="0"/>
              </a:rPr>
              <a:t>pretium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lobortis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sapien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consequat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arcu</a:t>
            </a:r>
            <a:r>
              <a:rPr lang="en-GB" sz="1400" dirty="0">
                <a:latin typeface="Sofia Sans Light" pitchFamily="2" charset="0"/>
              </a:rPr>
              <a:t>, in </a:t>
            </a:r>
            <a:r>
              <a:rPr lang="en-GB" sz="1400" dirty="0" err="1">
                <a:latin typeface="Sofia Sans Light" pitchFamily="2" charset="0"/>
              </a:rPr>
              <a:t>tempor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dui maximus </a:t>
            </a:r>
            <a:r>
              <a:rPr lang="en-GB" sz="1400" dirty="0" err="1">
                <a:latin typeface="Sofia Sans Light" pitchFamily="2" charset="0"/>
              </a:rPr>
              <a:t>leo</a:t>
            </a:r>
            <a:r>
              <a:rPr lang="en-GB" sz="1400" dirty="0">
                <a:latin typeface="Sofia Sans Light" pitchFamily="2" charset="0"/>
              </a:rPr>
              <a:t>. Nunc vitae </a:t>
            </a:r>
            <a:r>
              <a:rPr lang="en-GB" sz="1400" dirty="0" err="1">
                <a:latin typeface="Sofia Sans Light" pitchFamily="2" charset="0"/>
              </a:rPr>
              <a:t>felis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euismod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mauris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eu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iaculis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Nulla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facilisi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Fusce</a:t>
            </a:r>
            <a:r>
              <a:rPr lang="en-GB" sz="1400" dirty="0">
                <a:latin typeface="Sofia Sans Light" pitchFamily="2" charset="0"/>
              </a:rPr>
              <a:t> semper </a:t>
            </a:r>
            <a:r>
              <a:rPr lang="en-GB" sz="1400" dirty="0" err="1">
                <a:latin typeface="Sofia Sans Light" pitchFamily="2" charset="0"/>
              </a:rPr>
              <a:t>nulla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eget</a:t>
            </a:r>
            <a:r>
              <a:rPr lang="en-GB" sz="1400" dirty="0">
                <a:latin typeface="Sofia Sans Light" pitchFamily="2" charset="0"/>
              </a:rPr>
              <a:t> ante </a:t>
            </a:r>
            <a:r>
              <a:rPr lang="en-GB" sz="1400" dirty="0" err="1">
                <a:latin typeface="Sofia Sans Light" pitchFamily="2" charset="0"/>
              </a:rPr>
              <a:t>fringilla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condimentum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urna</a:t>
            </a:r>
            <a:r>
              <a:rPr lang="en-GB" sz="1400" dirty="0">
                <a:latin typeface="Sofia Sans Light" pitchFamily="2" charset="0"/>
              </a:rPr>
              <a:t> vestibulum. </a:t>
            </a:r>
            <a:r>
              <a:rPr lang="en-GB" sz="1400" dirty="0" err="1">
                <a:latin typeface="Sofia Sans Light" pitchFamily="2" charset="0"/>
              </a:rPr>
              <a:t>Quisque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egestas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turpis</a:t>
            </a:r>
            <a:r>
              <a:rPr lang="en-GB" sz="1400" dirty="0">
                <a:latin typeface="Sofia Sans Light" pitchFamily="2" charset="0"/>
              </a:rPr>
              <a:t> in </a:t>
            </a:r>
            <a:r>
              <a:rPr lang="en-GB" sz="1400" dirty="0" err="1">
                <a:latin typeface="Sofia Sans Light" pitchFamily="2" charset="0"/>
              </a:rPr>
              <a:t>mauris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, at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 eros </a:t>
            </a:r>
            <a:r>
              <a:rPr lang="en-GB" sz="1400" dirty="0" err="1">
                <a:latin typeface="Sofia Sans Light" pitchFamily="2" charset="0"/>
              </a:rPr>
              <a:t>mollis</a:t>
            </a:r>
            <a:r>
              <a:rPr lang="en-GB" sz="1400" dirty="0">
                <a:latin typeface="Sofia Sans Light" pitchFamily="2" charset="0"/>
              </a:rPr>
              <a:t>. Vestibulum </a:t>
            </a:r>
            <a:r>
              <a:rPr lang="en-GB" sz="1400" dirty="0" err="1">
                <a:latin typeface="Sofia Sans Light" pitchFamily="2" charset="0"/>
              </a:rPr>
              <a:t>fringilla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 sit </a:t>
            </a:r>
            <a:r>
              <a:rPr lang="en-GB" sz="1400" dirty="0" err="1">
                <a:latin typeface="Sofia Sans Light" pitchFamily="2" charset="0"/>
              </a:rPr>
              <a:t>amet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Fusce</a:t>
            </a:r>
            <a:r>
              <a:rPr lang="en-GB" sz="1400" dirty="0">
                <a:latin typeface="Sofia Sans Light" pitchFamily="2" charset="0"/>
              </a:rPr>
              <a:t> tempus in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at maximus. Duis </a:t>
            </a:r>
            <a:r>
              <a:rPr lang="en-GB" sz="1400" dirty="0" err="1">
                <a:latin typeface="Sofia Sans Light" pitchFamily="2" charset="0"/>
              </a:rPr>
              <a:t>scelerisque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bibendum</a:t>
            </a:r>
            <a:r>
              <a:rPr lang="en-GB" sz="1400" dirty="0">
                <a:latin typeface="Sofia Sans Light" pitchFamily="2" charset="0"/>
              </a:rPr>
              <a:t> lorem et </a:t>
            </a:r>
            <a:r>
              <a:rPr lang="en-GB" sz="1400" dirty="0" err="1">
                <a:latin typeface="Sofia Sans Light" pitchFamily="2" charset="0"/>
              </a:rPr>
              <a:t>viverra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vel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facilisis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dolor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, maximus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. Integer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egestas</a:t>
            </a:r>
            <a:r>
              <a:rPr lang="en-GB" sz="1400" dirty="0">
                <a:latin typeface="Sofia Sans Light" pitchFamily="2" charset="0"/>
              </a:rPr>
              <a:t> libero. </a:t>
            </a:r>
            <a:r>
              <a:rPr lang="en-GB" sz="1400" dirty="0" err="1">
                <a:latin typeface="Sofia Sans Light" pitchFamily="2" charset="0"/>
              </a:rPr>
              <a:t>Quisque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sagittis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justo</a:t>
            </a:r>
            <a:r>
              <a:rPr lang="en-GB" sz="1400" dirty="0">
                <a:latin typeface="Sofia Sans Light" pitchFamily="2" charset="0"/>
              </a:rPr>
              <a:t> et </a:t>
            </a:r>
            <a:r>
              <a:rPr lang="en-GB" sz="1400" dirty="0" err="1">
                <a:latin typeface="Sofia Sans Light" pitchFamily="2" charset="0"/>
              </a:rPr>
              <a:t>neque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venenatis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a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dui, in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nibh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Vivamus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commodo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id </a:t>
            </a:r>
            <a:r>
              <a:rPr lang="en-GB" sz="1400" dirty="0" err="1">
                <a:latin typeface="Sofia Sans Light" pitchFamily="2" charset="0"/>
              </a:rPr>
              <a:t>pretium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lobortis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sapien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consequat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arcu</a:t>
            </a:r>
            <a:r>
              <a:rPr lang="en-GB" sz="1400" dirty="0">
                <a:latin typeface="Sofia Sans Light" pitchFamily="2" charset="0"/>
              </a:rPr>
              <a:t>, in </a:t>
            </a:r>
            <a:r>
              <a:rPr lang="en-GB" sz="1400" dirty="0" err="1">
                <a:latin typeface="Sofia Sans Light" pitchFamily="2" charset="0"/>
              </a:rPr>
              <a:t>tempor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dui maximus </a:t>
            </a:r>
            <a:r>
              <a:rPr lang="en-GB" sz="1400" dirty="0" err="1">
                <a:latin typeface="Sofia Sans Light" pitchFamily="2" charset="0"/>
              </a:rPr>
              <a:t>leo</a:t>
            </a:r>
            <a:r>
              <a:rPr lang="en-GB" sz="1400" dirty="0">
                <a:latin typeface="Sofia Sans Light" pitchFamily="2" charset="0"/>
              </a:rPr>
              <a:t>. Nunc vitae </a:t>
            </a:r>
            <a:r>
              <a:rPr lang="en-GB" sz="1400" dirty="0" err="1">
                <a:latin typeface="Sofia Sans Light" pitchFamily="2" charset="0"/>
              </a:rPr>
              <a:t>felis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euismod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mauris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eu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iaculis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Nulla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 sit </a:t>
            </a:r>
            <a:r>
              <a:rPr lang="en-GB" sz="1400" dirty="0" err="1">
                <a:latin typeface="Sofia Sans Light" pitchFamily="2" charset="0"/>
              </a:rPr>
              <a:t>amet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Fusce</a:t>
            </a:r>
            <a:r>
              <a:rPr lang="en-GB" sz="1400" dirty="0">
                <a:latin typeface="Sofia Sans Light" pitchFamily="2" charset="0"/>
              </a:rPr>
              <a:t> tempus in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at maximus. Duis </a:t>
            </a:r>
            <a:r>
              <a:rPr lang="en-GB" sz="1400" dirty="0" err="1">
                <a:latin typeface="Sofia Sans Light" pitchFamily="2" charset="0"/>
              </a:rPr>
              <a:t>scelerisque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bibendum</a:t>
            </a:r>
            <a:r>
              <a:rPr lang="en-GB" sz="1400" dirty="0">
                <a:latin typeface="Sofia Sans Light" pitchFamily="2" charset="0"/>
              </a:rPr>
              <a:t> lorem et </a:t>
            </a:r>
            <a:r>
              <a:rPr lang="en-GB" sz="1400" dirty="0" err="1">
                <a:latin typeface="Sofia Sans Light" pitchFamily="2" charset="0"/>
              </a:rPr>
              <a:t>viverra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vel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facilisis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dolor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, maximus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. Integer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egestas</a:t>
            </a:r>
            <a:r>
              <a:rPr lang="en-GB" sz="1400" dirty="0">
                <a:latin typeface="Sofia Sans Light" pitchFamily="2" charset="0"/>
              </a:rPr>
              <a:t> libero. </a:t>
            </a:r>
            <a:r>
              <a:rPr lang="en-GB" sz="1400" dirty="0" err="1">
                <a:latin typeface="Sofia Sans Light" pitchFamily="2" charset="0"/>
              </a:rPr>
              <a:t>Quisque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sagittis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justo</a:t>
            </a:r>
            <a:r>
              <a:rPr lang="en-GB" sz="1400" dirty="0">
                <a:latin typeface="Sofia Sans Light" pitchFamily="2" charset="0"/>
              </a:rPr>
              <a:t> et </a:t>
            </a:r>
            <a:r>
              <a:rPr lang="en-GB" sz="1400" dirty="0" err="1">
                <a:latin typeface="Sofia Sans Light" pitchFamily="2" charset="0"/>
              </a:rPr>
              <a:t>neque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venenatis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a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dui, in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nibh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Vivamus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commodo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id </a:t>
            </a:r>
            <a:r>
              <a:rPr lang="en-GB" sz="1400" dirty="0" err="1">
                <a:latin typeface="Sofia Sans Light" pitchFamily="2" charset="0"/>
              </a:rPr>
              <a:t>pretium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lobortis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sapien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consequat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arcu</a:t>
            </a:r>
            <a:r>
              <a:rPr lang="en-GB" sz="1400" dirty="0">
                <a:latin typeface="Sofia Sans Light" pitchFamily="2" charset="0"/>
              </a:rPr>
              <a:t>, in </a:t>
            </a:r>
            <a:r>
              <a:rPr lang="en-GB" sz="1400" dirty="0" err="1">
                <a:latin typeface="Sofia Sans Light" pitchFamily="2" charset="0"/>
              </a:rPr>
              <a:t>tempor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dui maximus </a:t>
            </a:r>
            <a:r>
              <a:rPr lang="en-GB" sz="1400" dirty="0" err="1">
                <a:latin typeface="Sofia Sans Light" pitchFamily="2" charset="0"/>
              </a:rPr>
              <a:t>leo</a:t>
            </a:r>
            <a:r>
              <a:rPr lang="en-GB" sz="1400" dirty="0">
                <a:latin typeface="Sofia Sans Light" pitchFamily="2" charset="0"/>
              </a:rPr>
              <a:t>. Nunc vitae </a:t>
            </a:r>
            <a:r>
              <a:rPr lang="en-GB" sz="1400" dirty="0" err="1">
                <a:latin typeface="Sofia Sans Light" pitchFamily="2" charset="0"/>
              </a:rPr>
              <a:t>felis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euismod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mauris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eu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iaculis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Nulla</a:t>
            </a:r>
            <a:r>
              <a:rPr lang="en-GB" sz="1400" dirty="0">
                <a:latin typeface="Sofia Sans Light" pitchFamily="2" charset="0"/>
              </a:rPr>
              <a:t> </a:t>
            </a:r>
          </a:p>
          <a:p>
            <a:pPr>
              <a:lnSpc>
                <a:spcPts val="2200"/>
              </a:lnSpc>
            </a:pPr>
            <a:br>
              <a:rPr lang="en-GB" dirty="0">
                <a:latin typeface="Sofia Sans Light" pitchFamily="2" charset="0"/>
              </a:rPr>
            </a:br>
            <a:endParaRPr lang="en-US" spc="100" dirty="0">
              <a:latin typeface="Sofia Sans Light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29F5-B649-C7CE-944B-52B91702FE5E}"/>
              </a:ext>
            </a:extLst>
          </p:cNvPr>
          <p:cNvSpPr txBox="1"/>
          <p:nvPr/>
        </p:nvSpPr>
        <p:spPr>
          <a:xfrm>
            <a:off x="817664" y="1227950"/>
            <a:ext cx="6541789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b="1" dirty="0">
                <a:latin typeface="Sofia Sans ExtraBold" pitchFamily="2" charset="0"/>
              </a:rPr>
              <a:t>XXXXXXXXXXXXXXXXXXXXXXXXXX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4E42914-59F6-3F1E-EDBF-5D539AAC4D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20585" y="7294269"/>
            <a:ext cx="455935" cy="45593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B021436-017C-41D5-1E05-1D549A4EB4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320585" y="6402065"/>
            <a:ext cx="455935" cy="45593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4816F05-5E79-A08E-448C-E5474963F33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320585" y="6846213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7136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E52135B8-90F1-874A-99BE-031D986A0A2F}"/>
              </a:ext>
            </a:extLst>
          </p:cNvPr>
          <p:cNvSpPr txBox="1"/>
          <p:nvPr/>
        </p:nvSpPr>
        <p:spPr>
          <a:xfrm>
            <a:off x="817664" y="1227950"/>
            <a:ext cx="6541789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b="1" dirty="0">
                <a:latin typeface="Sofia Sans ExtraBold" pitchFamily="2" charset="0"/>
              </a:rPr>
              <a:t>XXXXXXXXXXXXXXXXXXXXXXXXXX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CE431FAB-8C5C-CB40-AAD1-5E9AA8EC4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12F7C-5E30-1540-B70F-3EDDA4AEA62B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D5F1662-65BB-D746-B87E-93324968F06C}"/>
              </a:ext>
            </a:extLst>
          </p:cNvPr>
          <p:cNvSpPr txBox="1"/>
          <p:nvPr/>
        </p:nvSpPr>
        <p:spPr>
          <a:xfrm>
            <a:off x="841800" y="271264"/>
            <a:ext cx="49539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FF4101"/>
                </a:solidFill>
                <a:latin typeface="Sofia Sans ExtraBold" pitchFamily="2" charset="0"/>
              </a:rPr>
              <a:t>XXXXXXXXX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230BFA6-EFF1-8343-9D04-C770C19C9798}"/>
              </a:ext>
            </a:extLst>
          </p:cNvPr>
          <p:cNvSpPr/>
          <p:nvPr/>
        </p:nvSpPr>
        <p:spPr>
          <a:xfrm>
            <a:off x="0" y="6431280"/>
            <a:ext cx="1840992" cy="426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17664" y="1772508"/>
            <a:ext cx="5032151" cy="4040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>
                <a:latin typeface="Sofia Sans Light" pitchFamily="2" charset="0"/>
              </a:rPr>
              <a:t>By Lorem ipsum </a:t>
            </a:r>
            <a:r>
              <a:rPr lang="en-GB" sz="1400" dirty="0" err="1">
                <a:latin typeface="Sofia Sans Light" pitchFamily="2" charset="0"/>
              </a:rPr>
              <a:t>dolor</a:t>
            </a:r>
            <a:r>
              <a:rPr lang="en-GB" sz="1400" dirty="0">
                <a:latin typeface="Sofia Sans Light" pitchFamily="2" charset="0"/>
              </a:rPr>
              <a:t> sit </a:t>
            </a:r>
            <a:r>
              <a:rPr lang="en-GB" sz="1400" dirty="0" err="1">
                <a:latin typeface="Sofia Sans Light" pitchFamily="2" charset="0"/>
              </a:rPr>
              <a:t>amet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consectetur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adipiscing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elit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, ante </a:t>
            </a:r>
            <a:r>
              <a:rPr lang="en-GB" sz="1400" dirty="0" err="1">
                <a:latin typeface="Sofia Sans Light" pitchFamily="2" charset="0"/>
              </a:rPr>
              <a:t>eget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placerat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mollis</a:t>
            </a:r>
            <a:r>
              <a:rPr lang="en-GB" sz="1400" dirty="0">
                <a:latin typeface="Sofia Sans Light" pitchFamily="2" charset="0"/>
              </a:rPr>
              <a:t>, ante </a:t>
            </a:r>
            <a:r>
              <a:rPr lang="en-GB" sz="1400" dirty="0" err="1">
                <a:latin typeface="Sofia Sans Light" pitchFamily="2" charset="0"/>
              </a:rPr>
              <a:t>sem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varius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est</a:t>
            </a:r>
            <a:r>
              <a:rPr lang="en-GB" sz="1400" dirty="0">
                <a:latin typeface="Sofia Sans Light" pitchFamily="2" charset="0"/>
              </a:rPr>
              <a:t>, id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 sit </a:t>
            </a:r>
            <a:r>
              <a:rPr lang="en-GB" sz="1400" dirty="0" err="1">
                <a:latin typeface="Sofia Sans Light" pitchFamily="2" charset="0"/>
              </a:rPr>
              <a:t>amet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Fusce</a:t>
            </a:r>
            <a:r>
              <a:rPr lang="en-GB" sz="1400" dirty="0">
                <a:latin typeface="Sofia Sans Light" pitchFamily="2" charset="0"/>
              </a:rPr>
              <a:t> tempus in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at maximus. Duis </a:t>
            </a:r>
            <a:r>
              <a:rPr lang="en-GB" sz="1400" dirty="0" err="1">
                <a:latin typeface="Sofia Sans Light" pitchFamily="2" charset="0"/>
              </a:rPr>
              <a:t>scelerisque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bibendum</a:t>
            </a:r>
            <a:r>
              <a:rPr lang="en-GB" sz="1400" dirty="0">
                <a:latin typeface="Sofia Sans Light" pitchFamily="2" charset="0"/>
              </a:rPr>
              <a:t> lorem et </a:t>
            </a:r>
            <a:r>
              <a:rPr lang="en-GB" sz="1400" dirty="0" err="1">
                <a:latin typeface="Sofia Sans Light" pitchFamily="2" charset="0"/>
              </a:rPr>
              <a:t>viverra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vel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facilisis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dolor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, maximus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. Integer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egestas</a:t>
            </a:r>
            <a:r>
              <a:rPr lang="en-GB" sz="1400" dirty="0">
                <a:latin typeface="Sofia Sans Light" pitchFamily="2" charset="0"/>
              </a:rPr>
              <a:t> libero. </a:t>
            </a:r>
            <a:r>
              <a:rPr lang="en-GB" sz="1400" dirty="0" err="1">
                <a:latin typeface="Sofia Sans Light" pitchFamily="2" charset="0"/>
              </a:rPr>
              <a:t>Quisque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sagittis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justo</a:t>
            </a:r>
            <a:r>
              <a:rPr lang="en-GB" sz="1400" dirty="0">
                <a:latin typeface="Sofia Sans Light" pitchFamily="2" charset="0"/>
              </a:rPr>
              <a:t> et </a:t>
            </a:r>
            <a:r>
              <a:rPr lang="en-GB" sz="1400" dirty="0" err="1">
                <a:latin typeface="Sofia Sans Light" pitchFamily="2" charset="0"/>
              </a:rPr>
              <a:t>neque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venenatis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a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dui, in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nibh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Vivamus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commodo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id </a:t>
            </a:r>
            <a:r>
              <a:rPr lang="en-GB" sz="1400" dirty="0" err="1">
                <a:latin typeface="Sofia Sans Light" pitchFamily="2" charset="0"/>
              </a:rPr>
              <a:t>pretium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lobortis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sapien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consequat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arcu</a:t>
            </a:r>
            <a:r>
              <a:rPr lang="en-GB" sz="1400" dirty="0">
                <a:latin typeface="Sofia Sans Light" pitchFamily="2" charset="0"/>
              </a:rPr>
              <a:t>, in </a:t>
            </a:r>
            <a:r>
              <a:rPr lang="en-GB" sz="1400" dirty="0" err="1">
                <a:latin typeface="Sofia Sans Light" pitchFamily="2" charset="0"/>
              </a:rPr>
              <a:t>tempor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dui maximus </a:t>
            </a:r>
            <a:r>
              <a:rPr lang="en-GB" sz="1400" dirty="0" err="1">
                <a:latin typeface="Sofia Sans Light" pitchFamily="2" charset="0"/>
              </a:rPr>
              <a:t>leo</a:t>
            </a:r>
            <a:r>
              <a:rPr lang="en-GB" sz="1400" dirty="0">
                <a:latin typeface="Sofia Sans Light" pitchFamily="2" charset="0"/>
              </a:rPr>
              <a:t>. Nunc vitae </a:t>
            </a:r>
            <a:r>
              <a:rPr lang="en-GB" sz="1400" dirty="0" err="1">
                <a:latin typeface="Sofia Sans Light" pitchFamily="2" charset="0"/>
              </a:rPr>
              <a:t>felis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euismod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mauris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eu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iaculis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Nulla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facilisi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Fusce</a:t>
            </a:r>
            <a:r>
              <a:rPr lang="en-GB" sz="1400" dirty="0">
                <a:latin typeface="Sofia Sans Light" pitchFamily="2" charset="0"/>
              </a:rPr>
              <a:t> semper </a:t>
            </a:r>
            <a:r>
              <a:rPr lang="en-GB" sz="1400" dirty="0" err="1">
                <a:latin typeface="Sofia Sans Light" pitchFamily="2" charset="0"/>
              </a:rPr>
              <a:t>nulla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eget</a:t>
            </a:r>
            <a:r>
              <a:rPr lang="en-GB" sz="1400" dirty="0">
                <a:latin typeface="Sofia Sans Light" pitchFamily="2" charset="0"/>
              </a:rPr>
              <a:t> ante </a:t>
            </a:r>
            <a:r>
              <a:rPr lang="en-GB" sz="1400" dirty="0" err="1">
                <a:latin typeface="Sofia Sans Light" pitchFamily="2" charset="0"/>
              </a:rPr>
              <a:t>fringilla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condimentum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urna</a:t>
            </a:r>
            <a:r>
              <a:rPr lang="en-GB" sz="1400" dirty="0">
                <a:latin typeface="Sofia Sans Light" pitchFamily="2" charset="0"/>
              </a:rPr>
              <a:t> vestibulum. </a:t>
            </a:r>
            <a:r>
              <a:rPr lang="en-GB" sz="1400" dirty="0" err="1">
                <a:latin typeface="Sofia Sans Light" pitchFamily="2" charset="0"/>
              </a:rPr>
              <a:t>Quisque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egestas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turpis</a:t>
            </a:r>
            <a:r>
              <a:rPr lang="en-GB" sz="1400" dirty="0">
                <a:latin typeface="Sofia Sans Light" pitchFamily="2" charset="0"/>
              </a:rPr>
              <a:t> in </a:t>
            </a:r>
            <a:r>
              <a:rPr lang="en-GB" sz="1400" dirty="0" err="1">
                <a:latin typeface="Sofia Sans Light" pitchFamily="2" charset="0"/>
              </a:rPr>
              <a:t>mauris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, at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 eros </a:t>
            </a:r>
            <a:r>
              <a:rPr lang="en-GB" sz="1400" dirty="0" err="1">
                <a:latin typeface="Sofia Sans Light" pitchFamily="2" charset="0"/>
              </a:rPr>
              <a:t>mollis</a:t>
            </a:r>
            <a:r>
              <a:rPr lang="en-GB" sz="1400" dirty="0">
                <a:latin typeface="Sofia Sans Light" pitchFamily="2" charset="0"/>
              </a:rPr>
              <a:t>. Vestibulum </a:t>
            </a:r>
            <a:r>
              <a:rPr lang="en-GB" sz="1400" dirty="0" err="1">
                <a:latin typeface="Sofia Sans Light" pitchFamily="2" charset="0"/>
              </a:rPr>
              <a:t>fringilla</a:t>
            </a:r>
            <a:r>
              <a:rPr lang="en-GB" sz="1400" dirty="0">
                <a:latin typeface="Sofia Sans Light" pitchFamily="2" charset="0"/>
              </a:rPr>
              <a:t>, </a:t>
            </a:r>
            <a:br>
              <a:rPr lang="en-GB" dirty="0">
                <a:latin typeface="Sofia Sans Light" pitchFamily="2" charset="0"/>
              </a:rPr>
            </a:br>
            <a:endParaRPr lang="en-US" spc="100" dirty="0">
              <a:latin typeface="Sofia Sans Light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5C1C59E-C365-C1E9-5B20-0215937ACC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06746"/>
            <a:ext cx="1641475" cy="45125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CFA214B-298A-A55B-B1DC-9CD907CE013D}"/>
              </a:ext>
            </a:extLst>
          </p:cNvPr>
          <p:cNvSpPr/>
          <p:nvPr/>
        </p:nvSpPr>
        <p:spPr>
          <a:xfrm>
            <a:off x="6384032" y="1772508"/>
            <a:ext cx="5032151" cy="4040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>
                <a:latin typeface="Sofia Sans Light" pitchFamily="2" charset="0"/>
              </a:rPr>
              <a:t>By Lorem ipsum </a:t>
            </a:r>
            <a:r>
              <a:rPr lang="en-GB" sz="1400" dirty="0" err="1">
                <a:latin typeface="Sofia Sans Light" pitchFamily="2" charset="0"/>
              </a:rPr>
              <a:t>dolor</a:t>
            </a:r>
            <a:r>
              <a:rPr lang="en-GB" sz="1400" dirty="0">
                <a:latin typeface="Sofia Sans Light" pitchFamily="2" charset="0"/>
              </a:rPr>
              <a:t> sit </a:t>
            </a:r>
            <a:r>
              <a:rPr lang="en-GB" sz="1400" dirty="0" err="1">
                <a:latin typeface="Sofia Sans Light" pitchFamily="2" charset="0"/>
              </a:rPr>
              <a:t>amet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consectetur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adipiscing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elit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, ante </a:t>
            </a:r>
            <a:r>
              <a:rPr lang="en-GB" sz="1400" dirty="0" err="1">
                <a:latin typeface="Sofia Sans Light" pitchFamily="2" charset="0"/>
              </a:rPr>
              <a:t>eget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placerat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mollis</a:t>
            </a:r>
            <a:r>
              <a:rPr lang="en-GB" sz="1400" dirty="0">
                <a:latin typeface="Sofia Sans Light" pitchFamily="2" charset="0"/>
              </a:rPr>
              <a:t>, ante </a:t>
            </a:r>
            <a:r>
              <a:rPr lang="en-GB" sz="1400" dirty="0" err="1">
                <a:latin typeface="Sofia Sans Light" pitchFamily="2" charset="0"/>
              </a:rPr>
              <a:t>sem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varius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est</a:t>
            </a:r>
            <a:r>
              <a:rPr lang="en-GB" sz="1400" dirty="0">
                <a:latin typeface="Sofia Sans Light" pitchFamily="2" charset="0"/>
              </a:rPr>
              <a:t>, id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 sit </a:t>
            </a:r>
            <a:r>
              <a:rPr lang="en-GB" sz="1400" dirty="0" err="1">
                <a:latin typeface="Sofia Sans Light" pitchFamily="2" charset="0"/>
              </a:rPr>
              <a:t>amet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Fusce</a:t>
            </a:r>
            <a:r>
              <a:rPr lang="en-GB" sz="1400" dirty="0">
                <a:latin typeface="Sofia Sans Light" pitchFamily="2" charset="0"/>
              </a:rPr>
              <a:t> tempus in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at maximus. Duis </a:t>
            </a:r>
            <a:r>
              <a:rPr lang="en-GB" sz="1400" dirty="0" err="1">
                <a:latin typeface="Sofia Sans Light" pitchFamily="2" charset="0"/>
              </a:rPr>
              <a:t>scelerisque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bibendum</a:t>
            </a:r>
            <a:r>
              <a:rPr lang="en-GB" sz="1400" dirty="0">
                <a:latin typeface="Sofia Sans Light" pitchFamily="2" charset="0"/>
              </a:rPr>
              <a:t> lorem et </a:t>
            </a:r>
            <a:r>
              <a:rPr lang="en-GB" sz="1400" dirty="0" err="1">
                <a:latin typeface="Sofia Sans Light" pitchFamily="2" charset="0"/>
              </a:rPr>
              <a:t>viverra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vel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facilisis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dolor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, maximus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. Integer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egestas</a:t>
            </a:r>
            <a:r>
              <a:rPr lang="en-GB" sz="1400" dirty="0">
                <a:latin typeface="Sofia Sans Light" pitchFamily="2" charset="0"/>
              </a:rPr>
              <a:t> libero. </a:t>
            </a:r>
            <a:r>
              <a:rPr lang="en-GB" sz="1400" dirty="0" err="1">
                <a:latin typeface="Sofia Sans Light" pitchFamily="2" charset="0"/>
              </a:rPr>
              <a:t>Quisque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sagittis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justo</a:t>
            </a:r>
            <a:r>
              <a:rPr lang="en-GB" sz="1400" dirty="0">
                <a:latin typeface="Sofia Sans Light" pitchFamily="2" charset="0"/>
              </a:rPr>
              <a:t> et </a:t>
            </a:r>
            <a:r>
              <a:rPr lang="en-GB" sz="1400" dirty="0" err="1">
                <a:latin typeface="Sofia Sans Light" pitchFamily="2" charset="0"/>
              </a:rPr>
              <a:t>neque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venenatis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a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dui, in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nibh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Vivamus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commodo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id </a:t>
            </a:r>
            <a:r>
              <a:rPr lang="en-GB" sz="1400" dirty="0" err="1">
                <a:latin typeface="Sofia Sans Light" pitchFamily="2" charset="0"/>
              </a:rPr>
              <a:t>pretium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lobortis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sapien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consequat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arcu</a:t>
            </a:r>
            <a:r>
              <a:rPr lang="en-GB" sz="1400" dirty="0">
                <a:latin typeface="Sofia Sans Light" pitchFamily="2" charset="0"/>
              </a:rPr>
              <a:t>, in </a:t>
            </a:r>
            <a:r>
              <a:rPr lang="en-GB" sz="1400" dirty="0" err="1">
                <a:latin typeface="Sofia Sans Light" pitchFamily="2" charset="0"/>
              </a:rPr>
              <a:t>tempor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dui maximus </a:t>
            </a:r>
            <a:r>
              <a:rPr lang="en-GB" sz="1400" dirty="0" err="1">
                <a:latin typeface="Sofia Sans Light" pitchFamily="2" charset="0"/>
              </a:rPr>
              <a:t>leo</a:t>
            </a:r>
            <a:r>
              <a:rPr lang="en-GB" sz="1400" dirty="0">
                <a:latin typeface="Sofia Sans Light" pitchFamily="2" charset="0"/>
              </a:rPr>
              <a:t>. Nunc vitae </a:t>
            </a:r>
            <a:r>
              <a:rPr lang="en-GB" sz="1400" dirty="0" err="1">
                <a:latin typeface="Sofia Sans Light" pitchFamily="2" charset="0"/>
              </a:rPr>
              <a:t>felis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euismod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mauris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eu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iaculis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Nulla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facilisi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Fusce</a:t>
            </a:r>
            <a:r>
              <a:rPr lang="en-GB" sz="1400" dirty="0">
                <a:latin typeface="Sofia Sans Light" pitchFamily="2" charset="0"/>
              </a:rPr>
              <a:t> semper </a:t>
            </a:r>
            <a:r>
              <a:rPr lang="en-GB" sz="1400" dirty="0" err="1">
                <a:latin typeface="Sofia Sans Light" pitchFamily="2" charset="0"/>
              </a:rPr>
              <a:t>nulla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eget</a:t>
            </a:r>
            <a:r>
              <a:rPr lang="en-GB" sz="1400" dirty="0">
                <a:latin typeface="Sofia Sans Light" pitchFamily="2" charset="0"/>
              </a:rPr>
              <a:t> ante </a:t>
            </a:r>
            <a:r>
              <a:rPr lang="en-GB" sz="1400" dirty="0" err="1">
                <a:latin typeface="Sofia Sans Light" pitchFamily="2" charset="0"/>
              </a:rPr>
              <a:t>fringilla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condimentum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urna</a:t>
            </a:r>
            <a:r>
              <a:rPr lang="en-GB" sz="1400" dirty="0">
                <a:latin typeface="Sofia Sans Light" pitchFamily="2" charset="0"/>
              </a:rPr>
              <a:t> vestibulum. </a:t>
            </a:r>
            <a:r>
              <a:rPr lang="en-GB" sz="1400" dirty="0" err="1">
                <a:latin typeface="Sofia Sans Light" pitchFamily="2" charset="0"/>
              </a:rPr>
              <a:t>Quisque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egestas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turpis</a:t>
            </a:r>
            <a:r>
              <a:rPr lang="en-GB" sz="1400" dirty="0">
                <a:latin typeface="Sofia Sans Light" pitchFamily="2" charset="0"/>
              </a:rPr>
              <a:t> in </a:t>
            </a:r>
            <a:r>
              <a:rPr lang="en-GB" sz="1400" dirty="0" err="1">
                <a:latin typeface="Sofia Sans Light" pitchFamily="2" charset="0"/>
              </a:rPr>
              <a:t>mauris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, at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 eros </a:t>
            </a:r>
            <a:r>
              <a:rPr lang="en-GB" sz="1400" dirty="0" err="1">
                <a:latin typeface="Sofia Sans Light" pitchFamily="2" charset="0"/>
              </a:rPr>
              <a:t>mollis</a:t>
            </a:r>
            <a:r>
              <a:rPr lang="en-GB" sz="1400" dirty="0">
                <a:latin typeface="Sofia Sans Light" pitchFamily="2" charset="0"/>
              </a:rPr>
              <a:t>. Vestibulum </a:t>
            </a:r>
            <a:r>
              <a:rPr lang="en-GB" sz="1400" dirty="0" err="1">
                <a:latin typeface="Sofia Sans Light" pitchFamily="2" charset="0"/>
              </a:rPr>
              <a:t>fringilla</a:t>
            </a:r>
            <a:r>
              <a:rPr lang="en-GB" sz="1400" dirty="0">
                <a:latin typeface="Sofia Sans Light" pitchFamily="2" charset="0"/>
              </a:rPr>
              <a:t>, </a:t>
            </a:r>
            <a:br>
              <a:rPr lang="en-GB" dirty="0">
                <a:latin typeface="Sofia Sans Light" pitchFamily="2" charset="0"/>
              </a:rPr>
            </a:br>
            <a:endParaRPr lang="en-US" spc="100" dirty="0">
              <a:latin typeface="Sofia Sans Light" pitchFamily="2" charset="0"/>
            </a:endParaRPr>
          </a:p>
        </p:txBody>
      </p:sp>
      <p:sp>
        <p:nvSpPr>
          <p:cNvPr id="18" name="Slide Number Placeholder 21">
            <a:extLst>
              <a:ext uri="{FF2B5EF4-FFF2-40B4-BE49-F238E27FC236}">
                <a16:creationId xmlns:a16="http://schemas.microsoft.com/office/drawing/2014/main" id="{DBC2ECAE-A355-4ECB-451E-75037B2464DB}"/>
              </a:ext>
            </a:extLst>
          </p:cNvPr>
          <p:cNvSpPr txBox="1">
            <a:spLocks/>
          </p:cNvSpPr>
          <p:nvPr/>
        </p:nvSpPr>
        <p:spPr>
          <a:xfrm>
            <a:off x="11775141" y="6400801"/>
            <a:ext cx="416859" cy="457200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b="0" i="0" kern="1200">
                <a:solidFill>
                  <a:schemeClr val="bg1"/>
                </a:solidFill>
                <a:latin typeface="Neusa Next St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0AB95A15-775A-CD47-9002-D425B350C90F}" type="slidenum">
              <a:rPr lang="en-US" b="1" smtClean="0"/>
              <a:pPr algn="ctr"/>
              <a:t>12</a:t>
            </a:fld>
            <a:endParaRPr lang="en-US" b="1" dirty="0"/>
          </a:p>
        </p:txBody>
      </p:sp>
      <p:pic>
        <p:nvPicPr>
          <p:cNvPr id="13" name="Picture 12" descr="A picture containing chart&#10;&#10;Description automatically generated">
            <a:extLst>
              <a:ext uri="{FF2B5EF4-FFF2-40B4-BE49-F238E27FC236}">
                <a16:creationId xmlns:a16="http://schemas.microsoft.com/office/drawing/2014/main" id="{618C55FA-7F97-6552-FFF0-BF4D568E93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630" y="-401949"/>
            <a:ext cx="372800" cy="401949"/>
          </a:xfrm>
          <a:prstGeom prst="rect">
            <a:avLst/>
          </a:prstGeom>
        </p:spPr>
      </p:pic>
      <p:pic>
        <p:nvPicPr>
          <p:cNvPr id="15" name="Picture 14" descr="Logo, company name&#10;&#10;Description automatically generated">
            <a:extLst>
              <a:ext uri="{FF2B5EF4-FFF2-40B4-BE49-F238E27FC236}">
                <a16:creationId xmlns:a16="http://schemas.microsoft.com/office/drawing/2014/main" id="{7F9FFFEB-1A3B-5E9F-2ABE-47F970CB7F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297" y="-401949"/>
            <a:ext cx="372800" cy="401949"/>
          </a:xfrm>
          <a:prstGeom prst="rect">
            <a:avLst/>
          </a:prstGeom>
        </p:spPr>
      </p:pic>
      <p:pic>
        <p:nvPicPr>
          <p:cNvPr id="17" name="Picture 16" descr="A picture containing icon&#10;&#10;Description automatically generated">
            <a:extLst>
              <a:ext uri="{FF2B5EF4-FFF2-40B4-BE49-F238E27FC236}">
                <a16:creationId xmlns:a16="http://schemas.microsoft.com/office/drawing/2014/main" id="{8513B562-2AF5-25AE-237D-36BC39E6FA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34296" y="-401949"/>
            <a:ext cx="372800" cy="401949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84DF91C2-21B3-2849-EF1F-7D4649751C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8963" y="-401949"/>
            <a:ext cx="372800" cy="401949"/>
          </a:xfrm>
          <a:prstGeom prst="rect">
            <a:avLst/>
          </a:prstGeom>
        </p:spPr>
      </p:pic>
      <p:pic>
        <p:nvPicPr>
          <p:cNvPr id="21" name="Picture 20" descr="Logo, company name&#10;&#10;Description automatically generated">
            <a:extLst>
              <a:ext uri="{FF2B5EF4-FFF2-40B4-BE49-F238E27FC236}">
                <a16:creationId xmlns:a16="http://schemas.microsoft.com/office/drawing/2014/main" id="{60111474-CCCF-4602-FD6C-764EB6F0E0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297" y="332656"/>
            <a:ext cx="372800" cy="40194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70A63B66-2ABF-9714-017F-43E668C2D6C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320585" y="7294269"/>
            <a:ext cx="455935" cy="45593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CE6A0B4-8028-68BC-3B7F-A662EE8FEB4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320585" y="6402065"/>
            <a:ext cx="455935" cy="45593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58745FC-503B-2B00-57DD-54D0CCBBA3B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320585" y="6846213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2391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A055CD-49F8-3EC6-F06F-36EA057C8E7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52135B8-90F1-874A-99BE-031D986A0A2F}"/>
              </a:ext>
            </a:extLst>
          </p:cNvPr>
          <p:cNvSpPr txBox="1"/>
          <p:nvPr/>
        </p:nvSpPr>
        <p:spPr>
          <a:xfrm>
            <a:off x="817664" y="1227950"/>
            <a:ext cx="6541789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solidFill>
                  <a:schemeClr val="bg1"/>
                </a:solidFill>
                <a:latin typeface="Sofia Sans ExtraBold" pitchFamily="2" charset="0"/>
              </a:rPr>
              <a:t>XXXXXXXXXXXXXXXXXXXXXXXXXX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D5F1662-65BB-D746-B87E-93324968F06C}"/>
              </a:ext>
            </a:extLst>
          </p:cNvPr>
          <p:cNvSpPr txBox="1"/>
          <p:nvPr/>
        </p:nvSpPr>
        <p:spPr>
          <a:xfrm>
            <a:off x="855051" y="271264"/>
            <a:ext cx="49539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FF4101"/>
                </a:solidFill>
                <a:latin typeface="Sofia Sans ExtraBold" pitchFamily="2" charset="0"/>
              </a:rPr>
              <a:t>XXXXXXXXX</a:t>
            </a:r>
          </a:p>
        </p:txBody>
      </p:sp>
      <p:sp>
        <p:nvSpPr>
          <p:cNvPr id="4" name="Rectangle 3"/>
          <p:cNvSpPr/>
          <p:nvPr/>
        </p:nvSpPr>
        <p:spPr>
          <a:xfrm>
            <a:off x="817664" y="1772508"/>
            <a:ext cx="5032151" cy="4035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By Lorem ipsum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consectetur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adipiscing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elit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placerat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varius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est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tempus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at maximus. Duis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scelerisque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bibendum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lorem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viverra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vel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Integer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libero.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sagittis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justo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neque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venenatis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nibh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Vivamus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commodo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pretium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lobortis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sapien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consequat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arcu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tempor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leo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Nunc vitae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felis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euismod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iaculis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semper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condimentum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urna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vestibulum.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turpis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eros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Vestibulum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br>
              <a:rPr lang="en-GB" dirty="0">
                <a:solidFill>
                  <a:schemeClr val="bg1"/>
                </a:solidFill>
                <a:latin typeface="Neusa Next Std" panose="00000500000000000000" pitchFamily="50" charset="0"/>
              </a:rPr>
            </a:br>
            <a:endParaRPr lang="en-US" spc="100" dirty="0">
              <a:solidFill>
                <a:schemeClr val="bg1"/>
              </a:solidFill>
              <a:latin typeface="Neusa Next Std" panose="00000500000000000000" pitchFamily="50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D41F52B-EDCD-D8CC-865E-DC5631674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67" y="6547357"/>
            <a:ext cx="952439" cy="1662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8501693-9357-AE8D-02B4-36128880F9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403672"/>
            <a:ext cx="1652657" cy="45432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110E510-A7B7-B258-3905-83AD64218659}"/>
              </a:ext>
            </a:extLst>
          </p:cNvPr>
          <p:cNvSpPr/>
          <p:nvPr/>
        </p:nvSpPr>
        <p:spPr>
          <a:xfrm>
            <a:off x="6384032" y="1772508"/>
            <a:ext cx="5032151" cy="4040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By Lorem ipsum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consectetur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adipiscing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elit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placerat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varius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est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tempus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at maximus. Duis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scelerisque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bibendum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lorem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viverra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vel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Integer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libero.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sagittis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justo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neque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venenatis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nibh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Vivamus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commodo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pretium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lobortis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sapien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consequat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arcu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tempor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leo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Nunc vitae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felis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euismod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iaculis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semper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condimentum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urna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vestibulum.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turpis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eros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Vestibulum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br>
              <a:rPr lang="en-GB" dirty="0">
                <a:solidFill>
                  <a:schemeClr val="bg1"/>
                </a:solidFill>
                <a:latin typeface="Sofia Sans Light" pitchFamily="2" charset="0"/>
              </a:rPr>
            </a:br>
            <a:endParaRPr lang="en-US" spc="100" dirty="0">
              <a:solidFill>
                <a:schemeClr val="bg1"/>
              </a:solidFill>
              <a:latin typeface="Sofia Sans Light" pitchFamily="2" charset="0"/>
            </a:endParaRPr>
          </a:p>
        </p:txBody>
      </p:sp>
      <p:sp>
        <p:nvSpPr>
          <p:cNvPr id="13" name="Slide Number Placeholder 21">
            <a:extLst>
              <a:ext uri="{FF2B5EF4-FFF2-40B4-BE49-F238E27FC236}">
                <a16:creationId xmlns:a16="http://schemas.microsoft.com/office/drawing/2014/main" id="{EC83D8F4-CC16-D01E-C87C-53E304D84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5141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13</a:t>
            </a:fld>
            <a:endParaRPr lang="en-US" b="1" dirty="0"/>
          </a:p>
        </p:txBody>
      </p:sp>
      <p:pic>
        <p:nvPicPr>
          <p:cNvPr id="11" name="Picture 10" descr="A picture containing chart&#10;&#10;Description automatically generated">
            <a:extLst>
              <a:ext uri="{FF2B5EF4-FFF2-40B4-BE49-F238E27FC236}">
                <a16:creationId xmlns:a16="http://schemas.microsoft.com/office/drawing/2014/main" id="{B17362FF-2A02-5F56-145E-668B3BE574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630" y="-401949"/>
            <a:ext cx="372800" cy="401949"/>
          </a:xfrm>
          <a:prstGeom prst="rect">
            <a:avLst/>
          </a:prstGeom>
        </p:spPr>
      </p:pic>
      <p:pic>
        <p:nvPicPr>
          <p:cNvPr id="14" name="Picture 13" descr="Logo, company name&#10;&#10;Description automatically generated">
            <a:extLst>
              <a:ext uri="{FF2B5EF4-FFF2-40B4-BE49-F238E27FC236}">
                <a16:creationId xmlns:a16="http://schemas.microsoft.com/office/drawing/2014/main" id="{5E890CAF-E9EC-496F-5F33-77385FF7FE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297" y="-401949"/>
            <a:ext cx="372800" cy="401949"/>
          </a:xfrm>
          <a:prstGeom prst="rect">
            <a:avLst/>
          </a:prstGeom>
        </p:spPr>
      </p:pic>
      <p:pic>
        <p:nvPicPr>
          <p:cNvPr id="15" name="Picture 14" descr="A picture containing icon&#10;&#10;Description automatically generated">
            <a:extLst>
              <a:ext uri="{FF2B5EF4-FFF2-40B4-BE49-F238E27FC236}">
                <a16:creationId xmlns:a16="http://schemas.microsoft.com/office/drawing/2014/main" id="{88D0DACF-77A1-85F3-3129-563AAC2F01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34296" y="-401949"/>
            <a:ext cx="372800" cy="401949"/>
          </a:xfrm>
          <a:prstGeom prst="rect">
            <a:avLst/>
          </a:prstGeom>
        </p:spPr>
      </p:pic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E4359511-8FCA-CA97-123A-4D42E445CCE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48963" y="-401949"/>
            <a:ext cx="372800" cy="401949"/>
          </a:xfrm>
          <a:prstGeom prst="rect">
            <a:avLst/>
          </a:prstGeom>
        </p:spPr>
      </p:pic>
      <p:pic>
        <p:nvPicPr>
          <p:cNvPr id="17" name="Picture 16" descr="Logo, company name&#10;&#10;Description automatically generated">
            <a:extLst>
              <a:ext uri="{FF2B5EF4-FFF2-40B4-BE49-F238E27FC236}">
                <a16:creationId xmlns:a16="http://schemas.microsoft.com/office/drawing/2014/main" id="{6A55D342-5B5D-ABC8-5442-0BCAE97586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297" y="332656"/>
            <a:ext cx="372800" cy="40194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BECA7D1B-93EB-72F5-ACBF-B6F098AC843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320585" y="7294269"/>
            <a:ext cx="455935" cy="45593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1FA8823-20F1-76F8-9FB9-B40CFF54F00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320585" y="6402065"/>
            <a:ext cx="455935" cy="45593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0A84634-2E79-3BA5-DF87-B3A5E382B1C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320585" y="6846213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8236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735DF39A-69E9-C745-BD67-F1950C0A12B8}"/>
              </a:ext>
            </a:extLst>
          </p:cNvPr>
          <p:cNvSpPr/>
          <p:nvPr/>
        </p:nvSpPr>
        <p:spPr>
          <a:xfrm>
            <a:off x="0" y="0"/>
            <a:ext cx="6665843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usa Next Std" panose="00000500000000000000" pitchFamily="50" charset="0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86A2410-1F97-D64D-B2AA-D35E268B38CD}"/>
              </a:ext>
            </a:extLst>
          </p:cNvPr>
          <p:cNvSpPr txBox="1"/>
          <p:nvPr/>
        </p:nvSpPr>
        <p:spPr>
          <a:xfrm>
            <a:off x="817663" y="1227950"/>
            <a:ext cx="4363937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b="1" dirty="0">
                <a:solidFill>
                  <a:schemeClr val="bg1"/>
                </a:solidFill>
                <a:latin typeface="Sofia Sans ExtraBold" pitchFamily="2" charset="0"/>
              </a:rPr>
              <a:t>XXXXXXXXXXXXXXXXXXXXXXXXXX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41B0771-7BDE-B249-A259-A0FE9798C18C}"/>
              </a:ext>
            </a:extLst>
          </p:cNvPr>
          <p:cNvSpPr/>
          <p:nvPr/>
        </p:nvSpPr>
        <p:spPr>
          <a:xfrm>
            <a:off x="817663" y="1772508"/>
            <a:ext cx="4504614" cy="4599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By Lorem ipsum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consectetur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adipiscing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elit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placerat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varius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est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tempus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at maximus. Duis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scelerisque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bibendum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lorem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viverra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vel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Integer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libero.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sagittis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justo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neque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venenatis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nibh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Vivamus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commodo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pretium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lobortis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sapien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consequat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arcu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tempor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leo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Nunc vitae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felis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euismod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iaculis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semper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condimentum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urna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vestibulum.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turpis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eros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Vestibulum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br>
              <a:rPr lang="en-GB" dirty="0">
                <a:solidFill>
                  <a:schemeClr val="bg1"/>
                </a:solidFill>
                <a:latin typeface="Sofia Sans Light" pitchFamily="2" charset="0"/>
              </a:rPr>
            </a:br>
            <a:endParaRPr lang="en-US" spc="100" dirty="0">
              <a:solidFill>
                <a:schemeClr val="bg1"/>
              </a:solidFill>
              <a:latin typeface="Sofia Sans Light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3E487EA-B40A-7643-A63E-2000E93DDE58}"/>
              </a:ext>
            </a:extLst>
          </p:cNvPr>
          <p:cNvSpPr txBox="1"/>
          <p:nvPr/>
        </p:nvSpPr>
        <p:spPr>
          <a:xfrm>
            <a:off x="7112956" y="1227950"/>
            <a:ext cx="6541789" cy="38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b="1" dirty="0">
                <a:solidFill>
                  <a:schemeClr val="bg1"/>
                </a:solidFill>
                <a:latin typeface="Neusa Next Std" pitchFamily="2" charset="77"/>
              </a:rPr>
              <a:t>XXXXXXXXXXXXXXXXXXXXXXXXXX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B2056DA-9324-CB3A-F2C0-0FBF716AA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03672"/>
            <a:ext cx="1652657" cy="454328"/>
          </a:xfrm>
          <a:prstGeom prst="rect">
            <a:avLst/>
          </a:prstGeom>
        </p:spPr>
      </p:pic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1982C648-0F15-EB79-B8F3-85C371C65A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7047506"/>
              </p:ext>
            </p:extLst>
          </p:nvPr>
        </p:nvGraphicFramePr>
        <p:xfrm>
          <a:off x="6679096" y="1525559"/>
          <a:ext cx="5512903" cy="46912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37B784F8-AF77-7488-6C91-02C355238D4F}"/>
              </a:ext>
            </a:extLst>
          </p:cNvPr>
          <p:cNvSpPr txBox="1"/>
          <p:nvPr/>
        </p:nvSpPr>
        <p:spPr>
          <a:xfrm>
            <a:off x="6696636" y="1227950"/>
            <a:ext cx="5495364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1400" b="1" dirty="0">
                <a:latin typeface="Sofia Sans ExtraBold" pitchFamily="2" charset="0"/>
              </a:rPr>
              <a:t>XXXXXXXXXXXXXXXXXXXXXXXXXX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A1D8E19-9E2E-8908-A958-B41744F6853A}"/>
              </a:ext>
            </a:extLst>
          </p:cNvPr>
          <p:cNvSpPr txBox="1"/>
          <p:nvPr/>
        </p:nvSpPr>
        <p:spPr>
          <a:xfrm>
            <a:off x="6790766" y="6397040"/>
            <a:ext cx="4141694" cy="460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2099"/>
              </a:lnSpc>
            </a:pPr>
            <a:r>
              <a:rPr lang="en-GB" sz="800" dirty="0">
                <a:latin typeface="Sofia Sans" pitchFamily="2" charset="0"/>
              </a:rPr>
              <a:t>By Lorem ipsum </a:t>
            </a:r>
            <a:r>
              <a:rPr lang="en-GB" sz="800" dirty="0" err="1">
                <a:latin typeface="Sofia Sans" pitchFamily="2" charset="0"/>
              </a:rPr>
              <a:t>dolor</a:t>
            </a:r>
            <a:r>
              <a:rPr lang="en-GB" sz="800" dirty="0">
                <a:latin typeface="Sofia Sans" pitchFamily="2" charset="0"/>
              </a:rPr>
              <a:t> sit </a:t>
            </a:r>
            <a:r>
              <a:rPr lang="en-GB" sz="800" dirty="0" err="1">
                <a:latin typeface="Sofia Sans" pitchFamily="2" charset="0"/>
              </a:rPr>
              <a:t>amet</a:t>
            </a:r>
            <a:r>
              <a:rPr lang="en-GB" sz="800" dirty="0">
                <a:latin typeface="Sofia Sans" pitchFamily="2" charset="0"/>
              </a:rPr>
              <a:t>, </a:t>
            </a:r>
            <a:r>
              <a:rPr lang="en-GB" sz="800" dirty="0" err="1">
                <a:latin typeface="Sofia Sans" pitchFamily="2" charset="0"/>
              </a:rPr>
              <a:t>consectetur</a:t>
            </a:r>
            <a:r>
              <a:rPr lang="en-GB" sz="800" dirty="0">
                <a:latin typeface="Sofia Sans" pitchFamily="2" charset="0"/>
              </a:rPr>
              <a:t> </a:t>
            </a:r>
            <a:r>
              <a:rPr lang="en-GB" sz="800" dirty="0" err="1">
                <a:latin typeface="Sofia Sans" pitchFamily="2" charset="0"/>
              </a:rPr>
              <a:t>adipiscing</a:t>
            </a:r>
            <a:r>
              <a:rPr lang="en-GB" sz="800" dirty="0">
                <a:latin typeface="Sofia Sans" pitchFamily="2" charset="0"/>
              </a:rPr>
              <a:t> </a:t>
            </a:r>
            <a:r>
              <a:rPr lang="en-GB" sz="800" dirty="0" err="1">
                <a:latin typeface="Sofia Sans" pitchFamily="2" charset="0"/>
              </a:rPr>
              <a:t>elit</a:t>
            </a:r>
            <a:r>
              <a:rPr lang="en-GB" sz="800" dirty="0">
                <a:latin typeface="Sofia Sans" pitchFamily="2" charset="0"/>
              </a:rPr>
              <a:t>. </a:t>
            </a:r>
            <a:r>
              <a:rPr lang="en-GB" sz="800" dirty="0" err="1">
                <a:latin typeface="Sofia Sans" pitchFamily="2" charset="0"/>
              </a:rPr>
              <a:t>Aliquam</a:t>
            </a:r>
            <a:r>
              <a:rPr lang="en-GB" sz="800" dirty="0">
                <a:latin typeface="Sofia Sans" pitchFamily="2" charset="0"/>
              </a:rPr>
              <a:t> </a:t>
            </a:r>
            <a:r>
              <a:rPr lang="en-GB" sz="800" dirty="0" err="1">
                <a:latin typeface="Sofia Sans" pitchFamily="2" charset="0"/>
              </a:rPr>
              <a:t>quis</a:t>
            </a:r>
            <a:r>
              <a:rPr lang="en-GB" sz="800" dirty="0">
                <a:latin typeface="Sofia Sans" pitchFamily="2" charset="0"/>
              </a:rPr>
              <a:t> </a:t>
            </a:r>
            <a:r>
              <a:rPr lang="en-GB" sz="800" dirty="0" err="1">
                <a:latin typeface="Sofia Sans" pitchFamily="2" charset="0"/>
              </a:rPr>
              <a:t>quam</a:t>
            </a:r>
            <a:r>
              <a:rPr lang="en-GB" sz="800" dirty="0">
                <a:latin typeface="Sofia Sans" pitchFamily="2" charset="0"/>
              </a:rPr>
              <a:t> </a:t>
            </a:r>
            <a:r>
              <a:rPr lang="en-GB" sz="800" dirty="0" err="1">
                <a:latin typeface="Sofia Sans" pitchFamily="2" charset="0"/>
              </a:rPr>
              <a:t>quam</a:t>
            </a:r>
            <a:r>
              <a:rPr lang="en-GB" sz="800" dirty="0">
                <a:latin typeface="Sofia Sans" pitchFamily="2" charset="0"/>
              </a:rPr>
              <a:t>. </a:t>
            </a:r>
            <a:r>
              <a:rPr lang="en-GB" sz="800" dirty="0" err="1">
                <a:latin typeface="Sofia Sans" pitchFamily="2" charset="0"/>
              </a:rPr>
              <a:t>Sed</a:t>
            </a:r>
            <a:r>
              <a:rPr lang="en-GB" sz="800" dirty="0">
                <a:latin typeface="Sofia Sans" pitchFamily="2" charset="0"/>
              </a:rPr>
              <a:t> </a:t>
            </a:r>
            <a:r>
              <a:rPr lang="en-GB" sz="800" dirty="0" err="1">
                <a:latin typeface="Sofia Sans" pitchFamily="2" charset="0"/>
              </a:rPr>
              <a:t>aliquam</a:t>
            </a:r>
            <a:r>
              <a:rPr lang="en-GB" sz="800" dirty="0">
                <a:latin typeface="Sofia Sans" pitchFamily="2" charset="0"/>
              </a:rPr>
              <a:t>, ante</a:t>
            </a:r>
          </a:p>
          <a:p>
            <a:pPr marL="0" marR="0" lvl="0" indent="0" algn="l" rtl="0">
              <a:lnSpc>
                <a:spcPct val="102099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8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Slide Number Placeholder 21">
            <a:extLst>
              <a:ext uri="{FF2B5EF4-FFF2-40B4-BE49-F238E27FC236}">
                <a16:creationId xmlns:a16="http://schemas.microsoft.com/office/drawing/2014/main" id="{D85BCAF6-9637-1FFC-F493-27BD397CD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5141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14</a:t>
            </a:fld>
            <a:endParaRPr lang="en-US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8A5A1C-DABF-6E59-30A2-07CB28A237EB}"/>
              </a:ext>
            </a:extLst>
          </p:cNvPr>
          <p:cNvSpPr txBox="1"/>
          <p:nvPr/>
        </p:nvSpPr>
        <p:spPr>
          <a:xfrm>
            <a:off x="828548" y="271264"/>
            <a:ext cx="49228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FF4101"/>
                </a:solidFill>
                <a:latin typeface="Sofia Sans ExtraBold" pitchFamily="2" charset="0"/>
              </a:rPr>
              <a:t>XXXXXXXXXXXX</a:t>
            </a:r>
            <a:endParaRPr lang="en-US" sz="3000" b="1" dirty="0">
              <a:solidFill>
                <a:srgbClr val="FF4101"/>
              </a:solidFill>
              <a:latin typeface="Sofia Sans ExtraBold" pitchFamily="2" charset="0"/>
            </a:endParaRPr>
          </a:p>
        </p:txBody>
      </p:sp>
      <p:pic>
        <p:nvPicPr>
          <p:cNvPr id="15" name="Picture 14" descr="A picture containing chart&#10;&#10;Description automatically generated">
            <a:extLst>
              <a:ext uri="{FF2B5EF4-FFF2-40B4-BE49-F238E27FC236}">
                <a16:creationId xmlns:a16="http://schemas.microsoft.com/office/drawing/2014/main" id="{D2128340-7F70-ABA6-69C5-E6CCB14AEC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630" y="-401949"/>
            <a:ext cx="372800" cy="401949"/>
          </a:xfrm>
          <a:prstGeom prst="rect">
            <a:avLst/>
          </a:prstGeom>
        </p:spPr>
      </p:pic>
      <p:pic>
        <p:nvPicPr>
          <p:cNvPr id="16" name="Picture 15" descr="Logo, company name&#10;&#10;Description automatically generated">
            <a:extLst>
              <a:ext uri="{FF2B5EF4-FFF2-40B4-BE49-F238E27FC236}">
                <a16:creationId xmlns:a16="http://schemas.microsoft.com/office/drawing/2014/main" id="{91793735-8CF2-3BCF-114A-325AF79ED2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297" y="-401949"/>
            <a:ext cx="372800" cy="401949"/>
          </a:xfrm>
          <a:prstGeom prst="rect">
            <a:avLst/>
          </a:prstGeom>
        </p:spPr>
      </p:pic>
      <p:pic>
        <p:nvPicPr>
          <p:cNvPr id="17" name="Picture 16" descr="A picture containing icon&#10;&#10;Description automatically generated">
            <a:extLst>
              <a:ext uri="{FF2B5EF4-FFF2-40B4-BE49-F238E27FC236}">
                <a16:creationId xmlns:a16="http://schemas.microsoft.com/office/drawing/2014/main" id="{864B7528-994B-A29C-035E-4AFE5B3057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34296" y="-401949"/>
            <a:ext cx="372800" cy="401949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B8A70B7D-E041-E147-4EE4-E9C54A65C3C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8963" y="-401949"/>
            <a:ext cx="372800" cy="401949"/>
          </a:xfrm>
          <a:prstGeom prst="rect">
            <a:avLst/>
          </a:prstGeom>
        </p:spPr>
      </p:pic>
      <p:pic>
        <p:nvPicPr>
          <p:cNvPr id="20" name="Picture 19" descr="Logo, company name&#10;&#10;Description automatically generated">
            <a:extLst>
              <a:ext uri="{FF2B5EF4-FFF2-40B4-BE49-F238E27FC236}">
                <a16:creationId xmlns:a16="http://schemas.microsoft.com/office/drawing/2014/main" id="{E6B91A5D-8478-5EAE-0A8F-7453723AED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297" y="332656"/>
            <a:ext cx="372800" cy="40194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DEDA370-60B2-18FF-A568-B4AF141E69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320585" y="7294269"/>
            <a:ext cx="455935" cy="45593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EC9089D-D9F5-EE18-8777-DC16ADD1111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320585" y="6402065"/>
            <a:ext cx="455935" cy="45593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B746F1B8-8603-266A-D889-DF6E56ABDF9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320585" y="6846213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2242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1B591B-14A2-E6FA-FA7A-221D4BD9F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50F417F5-D79E-8038-687E-FBEADB07A22F}"/>
              </a:ext>
            </a:extLst>
          </p:cNvPr>
          <p:cNvSpPr/>
          <p:nvPr/>
        </p:nvSpPr>
        <p:spPr>
          <a:xfrm>
            <a:off x="0" y="0"/>
            <a:ext cx="6665843" cy="6857999"/>
          </a:xfrm>
          <a:prstGeom prst="rect">
            <a:avLst/>
          </a:prstGeom>
          <a:solidFill>
            <a:srgbClr val="FF410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usa Next Std" panose="00000500000000000000" pitchFamily="50" charset="0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785F278-50BC-A50F-ABFB-8C07EE69BBE4}"/>
              </a:ext>
            </a:extLst>
          </p:cNvPr>
          <p:cNvSpPr txBox="1"/>
          <p:nvPr/>
        </p:nvSpPr>
        <p:spPr>
          <a:xfrm>
            <a:off x="817663" y="1227950"/>
            <a:ext cx="4363937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b="1" dirty="0">
                <a:solidFill>
                  <a:schemeClr val="bg1"/>
                </a:solidFill>
                <a:latin typeface="Sofia Sans ExtraBold" pitchFamily="2" charset="0"/>
              </a:rPr>
              <a:t>XXXXXXXXXXXXXXXXXXXXXXXXXX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30857B6-7DBB-FF77-6B15-9A66D5C368A8}"/>
              </a:ext>
            </a:extLst>
          </p:cNvPr>
          <p:cNvSpPr/>
          <p:nvPr/>
        </p:nvSpPr>
        <p:spPr>
          <a:xfrm>
            <a:off x="817663" y="1772508"/>
            <a:ext cx="4504614" cy="4599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By Lorem ipsum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consectetur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adipiscing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elit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placerat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varius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est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tempus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at maximus. Duis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scelerisque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bibendum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lorem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viverra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vel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Integer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libero.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sagittis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justo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neque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venenatis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nibh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Vivamus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commodo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pretium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lobortis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sapien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consequat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arcu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tempor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leo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Nunc vitae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felis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euismod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iaculis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semper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condimentum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urna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vestibulum.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turpis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eros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Vestibulum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br>
              <a:rPr lang="en-GB" dirty="0">
                <a:solidFill>
                  <a:schemeClr val="bg1"/>
                </a:solidFill>
                <a:latin typeface="Sofia Sans Light" pitchFamily="2" charset="0"/>
              </a:rPr>
            </a:br>
            <a:endParaRPr lang="en-US" spc="100" dirty="0">
              <a:solidFill>
                <a:schemeClr val="bg1"/>
              </a:solidFill>
              <a:latin typeface="Sofia Sans Light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122AB6E-D5BC-5692-9AB0-C7190714359E}"/>
              </a:ext>
            </a:extLst>
          </p:cNvPr>
          <p:cNvSpPr txBox="1"/>
          <p:nvPr/>
        </p:nvSpPr>
        <p:spPr>
          <a:xfrm>
            <a:off x="7112956" y="1227950"/>
            <a:ext cx="6541789" cy="38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b="1" dirty="0">
                <a:solidFill>
                  <a:schemeClr val="bg1"/>
                </a:solidFill>
                <a:latin typeface="Neusa Next Std" pitchFamily="2" charset="77"/>
              </a:rPr>
              <a:t>XXXXXXXXXXXXXXXXXXXXXXXXXX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8EB2D50-5093-31DF-F1ED-F024D5B85A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03672"/>
            <a:ext cx="1652657" cy="454328"/>
          </a:xfrm>
          <a:prstGeom prst="rect">
            <a:avLst/>
          </a:prstGeom>
        </p:spPr>
      </p:pic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B475F5DE-DDCE-1122-2410-5B9136CA2AD5}"/>
              </a:ext>
            </a:extLst>
          </p:cNvPr>
          <p:cNvGraphicFramePr/>
          <p:nvPr/>
        </p:nvGraphicFramePr>
        <p:xfrm>
          <a:off x="6679096" y="1525559"/>
          <a:ext cx="5512903" cy="46912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62A382AD-A646-2210-492A-84A8C6505C15}"/>
              </a:ext>
            </a:extLst>
          </p:cNvPr>
          <p:cNvSpPr txBox="1"/>
          <p:nvPr/>
        </p:nvSpPr>
        <p:spPr>
          <a:xfrm>
            <a:off x="6696636" y="1227950"/>
            <a:ext cx="5495364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1400" b="1" dirty="0">
                <a:latin typeface="Sofia Sans ExtraBold" pitchFamily="2" charset="0"/>
              </a:rPr>
              <a:t>XXXXXXXXXXXXXXXXXXXXXXXXXX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DB15B01-992B-2C79-D30D-EC26F7E4DA65}"/>
              </a:ext>
            </a:extLst>
          </p:cNvPr>
          <p:cNvSpPr txBox="1"/>
          <p:nvPr/>
        </p:nvSpPr>
        <p:spPr>
          <a:xfrm>
            <a:off x="6790766" y="6397040"/>
            <a:ext cx="4141694" cy="460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2099"/>
              </a:lnSpc>
            </a:pPr>
            <a:r>
              <a:rPr lang="en-GB" sz="800" dirty="0">
                <a:latin typeface="Sofia Sans" pitchFamily="2" charset="0"/>
              </a:rPr>
              <a:t>By Lorem ipsum </a:t>
            </a:r>
            <a:r>
              <a:rPr lang="en-GB" sz="800" dirty="0" err="1">
                <a:latin typeface="Sofia Sans" pitchFamily="2" charset="0"/>
              </a:rPr>
              <a:t>dolor</a:t>
            </a:r>
            <a:r>
              <a:rPr lang="en-GB" sz="800" dirty="0">
                <a:latin typeface="Sofia Sans" pitchFamily="2" charset="0"/>
              </a:rPr>
              <a:t> sit </a:t>
            </a:r>
            <a:r>
              <a:rPr lang="en-GB" sz="800" dirty="0" err="1">
                <a:latin typeface="Sofia Sans" pitchFamily="2" charset="0"/>
              </a:rPr>
              <a:t>amet</a:t>
            </a:r>
            <a:r>
              <a:rPr lang="en-GB" sz="800" dirty="0">
                <a:latin typeface="Sofia Sans" pitchFamily="2" charset="0"/>
              </a:rPr>
              <a:t>, </a:t>
            </a:r>
            <a:r>
              <a:rPr lang="en-GB" sz="800" dirty="0" err="1">
                <a:latin typeface="Sofia Sans" pitchFamily="2" charset="0"/>
              </a:rPr>
              <a:t>consectetur</a:t>
            </a:r>
            <a:r>
              <a:rPr lang="en-GB" sz="800" dirty="0">
                <a:latin typeface="Sofia Sans" pitchFamily="2" charset="0"/>
              </a:rPr>
              <a:t> </a:t>
            </a:r>
            <a:r>
              <a:rPr lang="en-GB" sz="800" dirty="0" err="1">
                <a:latin typeface="Sofia Sans" pitchFamily="2" charset="0"/>
              </a:rPr>
              <a:t>adipiscing</a:t>
            </a:r>
            <a:r>
              <a:rPr lang="en-GB" sz="800" dirty="0">
                <a:latin typeface="Sofia Sans" pitchFamily="2" charset="0"/>
              </a:rPr>
              <a:t> </a:t>
            </a:r>
            <a:r>
              <a:rPr lang="en-GB" sz="800" dirty="0" err="1">
                <a:latin typeface="Sofia Sans" pitchFamily="2" charset="0"/>
              </a:rPr>
              <a:t>elit</a:t>
            </a:r>
            <a:r>
              <a:rPr lang="en-GB" sz="800" dirty="0">
                <a:latin typeface="Sofia Sans" pitchFamily="2" charset="0"/>
              </a:rPr>
              <a:t>. </a:t>
            </a:r>
            <a:r>
              <a:rPr lang="en-GB" sz="800" dirty="0" err="1">
                <a:latin typeface="Sofia Sans" pitchFamily="2" charset="0"/>
              </a:rPr>
              <a:t>Aliquam</a:t>
            </a:r>
            <a:r>
              <a:rPr lang="en-GB" sz="800" dirty="0">
                <a:latin typeface="Sofia Sans" pitchFamily="2" charset="0"/>
              </a:rPr>
              <a:t> </a:t>
            </a:r>
            <a:r>
              <a:rPr lang="en-GB" sz="800" dirty="0" err="1">
                <a:latin typeface="Sofia Sans" pitchFamily="2" charset="0"/>
              </a:rPr>
              <a:t>quis</a:t>
            </a:r>
            <a:r>
              <a:rPr lang="en-GB" sz="800" dirty="0">
                <a:latin typeface="Sofia Sans" pitchFamily="2" charset="0"/>
              </a:rPr>
              <a:t> </a:t>
            </a:r>
            <a:r>
              <a:rPr lang="en-GB" sz="800" dirty="0" err="1">
                <a:latin typeface="Sofia Sans" pitchFamily="2" charset="0"/>
              </a:rPr>
              <a:t>quam</a:t>
            </a:r>
            <a:r>
              <a:rPr lang="en-GB" sz="800" dirty="0">
                <a:latin typeface="Sofia Sans" pitchFamily="2" charset="0"/>
              </a:rPr>
              <a:t> </a:t>
            </a:r>
            <a:r>
              <a:rPr lang="en-GB" sz="800" dirty="0" err="1">
                <a:latin typeface="Sofia Sans" pitchFamily="2" charset="0"/>
              </a:rPr>
              <a:t>quam</a:t>
            </a:r>
            <a:r>
              <a:rPr lang="en-GB" sz="800" dirty="0">
                <a:latin typeface="Sofia Sans" pitchFamily="2" charset="0"/>
              </a:rPr>
              <a:t>. </a:t>
            </a:r>
            <a:r>
              <a:rPr lang="en-GB" sz="800" dirty="0" err="1">
                <a:latin typeface="Sofia Sans" pitchFamily="2" charset="0"/>
              </a:rPr>
              <a:t>Sed</a:t>
            </a:r>
            <a:r>
              <a:rPr lang="en-GB" sz="800" dirty="0">
                <a:latin typeface="Sofia Sans" pitchFamily="2" charset="0"/>
              </a:rPr>
              <a:t> </a:t>
            </a:r>
            <a:r>
              <a:rPr lang="en-GB" sz="800" dirty="0" err="1">
                <a:latin typeface="Sofia Sans" pitchFamily="2" charset="0"/>
              </a:rPr>
              <a:t>aliquam</a:t>
            </a:r>
            <a:r>
              <a:rPr lang="en-GB" sz="800" dirty="0">
                <a:latin typeface="Sofia Sans" pitchFamily="2" charset="0"/>
              </a:rPr>
              <a:t>, ante</a:t>
            </a:r>
          </a:p>
          <a:p>
            <a:pPr marL="0" marR="0" lvl="0" indent="0" algn="l" rtl="0">
              <a:lnSpc>
                <a:spcPct val="102099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8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Slide Number Placeholder 21">
            <a:extLst>
              <a:ext uri="{FF2B5EF4-FFF2-40B4-BE49-F238E27FC236}">
                <a16:creationId xmlns:a16="http://schemas.microsoft.com/office/drawing/2014/main" id="{6123D544-AA47-3EB5-FEEA-BB3E9B04D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5141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15</a:t>
            </a:fld>
            <a:endParaRPr lang="en-US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421FD30-A540-8C28-2637-6685FEE79BB2}"/>
              </a:ext>
            </a:extLst>
          </p:cNvPr>
          <p:cNvSpPr txBox="1"/>
          <p:nvPr/>
        </p:nvSpPr>
        <p:spPr>
          <a:xfrm>
            <a:off x="828548" y="271264"/>
            <a:ext cx="49228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FF4101"/>
                </a:solidFill>
                <a:latin typeface="Sofia Sans ExtraBold" pitchFamily="2" charset="0"/>
              </a:rPr>
              <a:t>XXXXXXXXXXXX</a:t>
            </a:r>
            <a:endParaRPr lang="en-US" sz="3000" b="1" dirty="0">
              <a:solidFill>
                <a:srgbClr val="FF4101"/>
              </a:solidFill>
              <a:latin typeface="Sofia Sans ExtraBold" pitchFamily="2" charset="0"/>
            </a:endParaRPr>
          </a:p>
        </p:txBody>
      </p:sp>
      <p:pic>
        <p:nvPicPr>
          <p:cNvPr id="15" name="Picture 14" descr="A picture containing chart&#10;&#10;Description automatically generated">
            <a:extLst>
              <a:ext uri="{FF2B5EF4-FFF2-40B4-BE49-F238E27FC236}">
                <a16:creationId xmlns:a16="http://schemas.microsoft.com/office/drawing/2014/main" id="{08A5A887-285E-EB11-D652-77A3FA0B98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630" y="-401949"/>
            <a:ext cx="372800" cy="401949"/>
          </a:xfrm>
          <a:prstGeom prst="rect">
            <a:avLst/>
          </a:prstGeom>
        </p:spPr>
      </p:pic>
      <p:pic>
        <p:nvPicPr>
          <p:cNvPr id="16" name="Picture 15" descr="Logo, company name&#10;&#10;Description automatically generated">
            <a:extLst>
              <a:ext uri="{FF2B5EF4-FFF2-40B4-BE49-F238E27FC236}">
                <a16:creationId xmlns:a16="http://schemas.microsoft.com/office/drawing/2014/main" id="{CE8427AA-9FEB-5348-2B53-3AB8A56615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297" y="-401949"/>
            <a:ext cx="372800" cy="401949"/>
          </a:xfrm>
          <a:prstGeom prst="rect">
            <a:avLst/>
          </a:prstGeom>
        </p:spPr>
      </p:pic>
      <p:pic>
        <p:nvPicPr>
          <p:cNvPr id="17" name="Picture 16" descr="A picture containing icon&#10;&#10;Description automatically generated">
            <a:extLst>
              <a:ext uri="{FF2B5EF4-FFF2-40B4-BE49-F238E27FC236}">
                <a16:creationId xmlns:a16="http://schemas.microsoft.com/office/drawing/2014/main" id="{9A7B4A55-B4CB-BCD2-D752-023CEED821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34296" y="-401949"/>
            <a:ext cx="372800" cy="401949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74555652-B17C-C2A7-6407-D8CB2A0570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8963" y="-401949"/>
            <a:ext cx="372800" cy="401949"/>
          </a:xfrm>
          <a:prstGeom prst="rect">
            <a:avLst/>
          </a:prstGeom>
        </p:spPr>
      </p:pic>
      <p:pic>
        <p:nvPicPr>
          <p:cNvPr id="20" name="Picture 19" descr="Logo, company name&#10;&#10;Description automatically generated">
            <a:extLst>
              <a:ext uri="{FF2B5EF4-FFF2-40B4-BE49-F238E27FC236}">
                <a16:creationId xmlns:a16="http://schemas.microsoft.com/office/drawing/2014/main" id="{09531F86-A667-CE26-73EB-9F4EF39CB8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297" y="332656"/>
            <a:ext cx="372800" cy="40194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9DC8521E-18AF-4DAF-DB75-FF362D096A8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320585" y="7294269"/>
            <a:ext cx="455935" cy="45593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4F99D33-8626-2F95-57F0-FF0637AD7BF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320585" y="6402065"/>
            <a:ext cx="455935" cy="45593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1B35E25B-4262-A4CE-C42E-C61D9E47B4D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320585" y="6846213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1363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>
            <a:extLst>
              <a:ext uri="{FF2B5EF4-FFF2-40B4-BE49-F238E27FC236}">
                <a16:creationId xmlns:a16="http://schemas.microsoft.com/office/drawing/2014/main" id="{51ABC40B-F30A-CE5D-8086-AEAD6B0AAC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241"/>
          <a:stretch/>
        </p:blipFill>
        <p:spPr bwMode="auto">
          <a:xfrm>
            <a:off x="4295775" y="0"/>
            <a:ext cx="78962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695D729-DFD6-4E6B-B0FD-0053611B4D57}"/>
              </a:ext>
            </a:extLst>
          </p:cNvPr>
          <p:cNvSpPr/>
          <p:nvPr/>
        </p:nvSpPr>
        <p:spPr>
          <a:xfrm>
            <a:off x="0" y="0"/>
            <a:ext cx="6665843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usa Next Std" panose="00000500000000000000" pitchFamily="50" charset="0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29EE4F-1BE7-0387-3C07-5A6344484C7E}"/>
              </a:ext>
            </a:extLst>
          </p:cNvPr>
          <p:cNvSpPr txBox="1"/>
          <p:nvPr/>
        </p:nvSpPr>
        <p:spPr>
          <a:xfrm>
            <a:off x="817663" y="1227950"/>
            <a:ext cx="4363937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b="1" dirty="0">
                <a:solidFill>
                  <a:schemeClr val="bg1"/>
                </a:solidFill>
                <a:latin typeface="Sofia Sans ExtraBold" pitchFamily="2" charset="0"/>
              </a:rPr>
              <a:t>XXXXXXXXXXXXXXXXXXXXXXXXXX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20E5E29-0950-761E-6139-41BB1E499B0E}"/>
              </a:ext>
            </a:extLst>
          </p:cNvPr>
          <p:cNvSpPr/>
          <p:nvPr/>
        </p:nvSpPr>
        <p:spPr>
          <a:xfrm>
            <a:off x="817663" y="1772508"/>
            <a:ext cx="4504614" cy="4599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By Lorem ipsum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consectetur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adipiscing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elit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placerat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varius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est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tempus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at maximus. Duis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scelerisque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bibendum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lorem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viverra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vel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Integer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libero.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sagittis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justo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neque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venenatis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nibh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Vivamus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commodo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pretium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lobortis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sapien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consequat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arcu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tempor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leo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Nunc vitae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felis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euismod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iaculis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semper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condimentum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urna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vestibulum.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turpis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eros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Vestibulum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br>
              <a:rPr lang="en-GB" dirty="0">
                <a:solidFill>
                  <a:schemeClr val="bg1"/>
                </a:solidFill>
                <a:latin typeface="Sofia Sans Light" pitchFamily="2" charset="0"/>
              </a:rPr>
            </a:br>
            <a:endParaRPr lang="en-US" spc="100" dirty="0">
              <a:solidFill>
                <a:schemeClr val="bg1"/>
              </a:solidFill>
              <a:latin typeface="Sofia Sans Light" pitchFamily="2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CDADEBA-C530-3D61-CA56-ABDC178BC9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403672"/>
            <a:ext cx="1652657" cy="454328"/>
          </a:xfrm>
          <a:prstGeom prst="rect">
            <a:avLst/>
          </a:prstGeom>
        </p:spPr>
      </p:pic>
      <p:sp>
        <p:nvSpPr>
          <p:cNvPr id="16" name="Slide Number Placeholder 21">
            <a:extLst>
              <a:ext uri="{FF2B5EF4-FFF2-40B4-BE49-F238E27FC236}">
                <a16:creationId xmlns:a16="http://schemas.microsoft.com/office/drawing/2014/main" id="{BBAECC59-74F8-01B9-876C-85E0E974D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5141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16</a:t>
            </a:fld>
            <a:endParaRPr lang="en-US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9526E9-2A82-0EBA-AE5E-82E6D2723C21}"/>
              </a:ext>
            </a:extLst>
          </p:cNvPr>
          <p:cNvSpPr txBox="1"/>
          <p:nvPr/>
        </p:nvSpPr>
        <p:spPr>
          <a:xfrm>
            <a:off x="828548" y="271264"/>
            <a:ext cx="49228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FF4101"/>
                </a:solidFill>
                <a:latin typeface="Sofia Sans ExtraBold" pitchFamily="2" charset="0"/>
              </a:rPr>
              <a:t>XXXXXXXXXXXX</a:t>
            </a:r>
            <a:endParaRPr lang="en-US" sz="3000" b="1" dirty="0">
              <a:solidFill>
                <a:srgbClr val="FF4101"/>
              </a:solidFill>
              <a:latin typeface="Sofia Sans ExtraBold" pitchFamily="2" charset="0"/>
            </a:endParaRPr>
          </a:p>
        </p:txBody>
      </p:sp>
      <p:pic>
        <p:nvPicPr>
          <p:cNvPr id="9" name="Picture 8" descr="A picture containing chart&#10;&#10;Description automatically generated">
            <a:extLst>
              <a:ext uri="{FF2B5EF4-FFF2-40B4-BE49-F238E27FC236}">
                <a16:creationId xmlns:a16="http://schemas.microsoft.com/office/drawing/2014/main" id="{A0C4FB39-A328-413B-9B93-380E78D0C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630" y="-401949"/>
            <a:ext cx="372800" cy="401949"/>
          </a:xfrm>
          <a:prstGeom prst="rect">
            <a:avLst/>
          </a:prstGeom>
        </p:spPr>
      </p:pic>
      <p:pic>
        <p:nvPicPr>
          <p:cNvPr id="11" name="Picture 10" descr="Logo, company name&#10;&#10;Description automatically generated">
            <a:extLst>
              <a:ext uri="{FF2B5EF4-FFF2-40B4-BE49-F238E27FC236}">
                <a16:creationId xmlns:a16="http://schemas.microsoft.com/office/drawing/2014/main" id="{DF887E92-E60C-BEAE-6549-D426EA4FD1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297" y="-401949"/>
            <a:ext cx="372800" cy="401949"/>
          </a:xfrm>
          <a:prstGeom prst="rect">
            <a:avLst/>
          </a:prstGeom>
        </p:spPr>
      </p:pic>
      <p:pic>
        <p:nvPicPr>
          <p:cNvPr id="15" name="Picture 14" descr="A picture containing icon&#10;&#10;Description automatically generated">
            <a:extLst>
              <a:ext uri="{FF2B5EF4-FFF2-40B4-BE49-F238E27FC236}">
                <a16:creationId xmlns:a16="http://schemas.microsoft.com/office/drawing/2014/main" id="{93DF6F10-7281-E980-944E-D999C9FF41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34296" y="-401949"/>
            <a:ext cx="372800" cy="401949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4BA9F01D-A300-045F-DEAF-A5B6BC811A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48963" y="-401949"/>
            <a:ext cx="372800" cy="401949"/>
          </a:xfrm>
          <a:prstGeom prst="rect">
            <a:avLst/>
          </a:prstGeom>
        </p:spPr>
      </p:pic>
      <p:pic>
        <p:nvPicPr>
          <p:cNvPr id="18" name="Picture 17" descr="Logo, company name&#10;&#10;Description automatically generated">
            <a:extLst>
              <a:ext uri="{FF2B5EF4-FFF2-40B4-BE49-F238E27FC236}">
                <a16:creationId xmlns:a16="http://schemas.microsoft.com/office/drawing/2014/main" id="{AC26883B-2556-596F-F361-BAE8BC2583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297" y="332656"/>
            <a:ext cx="372800" cy="40194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8265909-1560-8383-9606-89B9C882A80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320585" y="7294269"/>
            <a:ext cx="455935" cy="45593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FA2B3FB-D33F-7488-F918-5DDBCF9C9CD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320585" y="6402065"/>
            <a:ext cx="455935" cy="45593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04818CD-B980-75E3-BDEE-FB5E0EB4B17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320585" y="6846213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8414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431335-5753-BA96-1F66-80C70C2E24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>
            <a:extLst>
              <a:ext uri="{FF2B5EF4-FFF2-40B4-BE49-F238E27FC236}">
                <a16:creationId xmlns:a16="http://schemas.microsoft.com/office/drawing/2014/main" id="{CF4215C7-BAED-1985-7D6B-1FCFBCE6A1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241"/>
          <a:stretch/>
        </p:blipFill>
        <p:spPr bwMode="auto">
          <a:xfrm>
            <a:off x="4295775" y="0"/>
            <a:ext cx="78962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D619FD5-3334-26C6-26CD-3F24E213E7AB}"/>
              </a:ext>
            </a:extLst>
          </p:cNvPr>
          <p:cNvSpPr/>
          <p:nvPr/>
        </p:nvSpPr>
        <p:spPr>
          <a:xfrm>
            <a:off x="0" y="0"/>
            <a:ext cx="6665843" cy="6857999"/>
          </a:xfrm>
          <a:prstGeom prst="rect">
            <a:avLst/>
          </a:prstGeom>
          <a:solidFill>
            <a:srgbClr val="FF410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usa Next Std" panose="00000500000000000000" pitchFamily="50" charset="0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42FA37-27E2-1E80-DD64-190200FAC18B}"/>
              </a:ext>
            </a:extLst>
          </p:cNvPr>
          <p:cNvSpPr txBox="1"/>
          <p:nvPr/>
        </p:nvSpPr>
        <p:spPr>
          <a:xfrm>
            <a:off x="817663" y="1227950"/>
            <a:ext cx="4363937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b="1" dirty="0">
                <a:solidFill>
                  <a:schemeClr val="bg1"/>
                </a:solidFill>
                <a:latin typeface="Sofia Sans ExtraBold" pitchFamily="2" charset="0"/>
              </a:rPr>
              <a:t>XXXXXXXXXXXXXXXXXXXXXXXXXX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D20FDD7-C34D-9FD5-6452-4C215580A401}"/>
              </a:ext>
            </a:extLst>
          </p:cNvPr>
          <p:cNvSpPr/>
          <p:nvPr/>
        </p:nvSpPr>
        <p:spPr>
          <a:xfrm>
            <a:off x="817663" y="1772508"/>
            <a:ext cx="4504614" cy="4599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By Lorem ipsum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consectetur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adipiscing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elit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placerat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varius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est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tempus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at maximus. Duis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scelerisque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bibendum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lorem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viverra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vel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Integer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libero.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sagittis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justo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neque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venenatis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nibh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Vivamus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commodo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pretium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lobortis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sapien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consequat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arcu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tempor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leo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Nunc vitae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felis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euismod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iaculis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semper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condimentum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urna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vestibulum.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turpis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eros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Vestibulum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br>
              <a:rPr lang="en-GB" dirty="0">
                <a:solidFill>
                  <a:schemeClr val="bg1"/>
                </a:solidFill>
                <a:latin typeface="Sofia Sans Light" pitchFamily="2" charset="0"/>
              </a:rPr>
            </a:br>
            <a:endParaRPr lang="en-US" spc="100" dirty="0">
              <a:solidFill>
                <a:schemeClr val="bg1"/>
              </a:solidFill>
              <a:latin typeface="Sofia Sans Light" pitchFamily="2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A897948-C49E-30B4-0413-C7A919DF70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403672"/>
            <a:ext cx="1652657" cy="454328"/>
          </a:xfrm>
          <a:prstGeom prst="rect">
            <a:avLst/>
          </a:prstGeom>
        </p:spPr>
      </p:pic>
      <p:sp>
        <p:nvSpPr>
          <p:cNvPr id="16" name="Slide Number Placeholder 21">
            <a:extLst>
              <a:ext uri="{FF2B5EF4-FFF2-40B4-BE49-F238E27FC236}">
                <a16:creationId xmlns:a16="http://schemas.microsoft.com/office/drawing/2014/main" id="{964D3F78-5888-8437-7EF1-5F92B4FF3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5141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17</a:t>
            </a:fld>
            <a:endParaRPr lang="en-US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2C17EE-36F1-AF96-F3FE-FADE36915EF7}"/>
              </a:ext>
            </a:extLst>
          </p:cNvPr>
          <p:cNvSpPr txBox="1"/>
          <p:nvPr/>
        </p:nvSpPr>
        <p:spPr>
          <a:xfrm>
            <a:off x="828548" y="271264"/>
            <a:ext cx="49228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FF4101"/>
                </a:solidFill>
                <a:latin typeface="Sofia Sans ExtraBold" pitchFamily="2" charset="0"/>
              </a:rPr>
              <a:t>XXXXXXXXXXXX</a:t>
            </a:r>
            <a:endParaRPr lang="en-US" sz="3000" b="1" dirty="0">
              <a:solidFill>
                <a:srgbClr val="FF4101"/>
              </a:solidFill>
              <a:latin typeface="Sofia Sans ExtraBold" pitchFamily="2" charset="0"/>
            </a:endParaRPr>
          </a:p>
        </p:txBody>
      </p:sp>
      <p:pic>
        <p:nvPicPr>
          <p:cNvPr id="9" name="Picture 8" descr="A picture containing chart&#10;&#10;Description automatically generated">
            <a:extLst>
              <a:ext uri="{FF2B5EF4-FFF2-40B4-BE49-F238E27FC236}">
                <a16:creationId xmlns:a16="http://schemas.microsoft.com/office/drawing/2014/main" id="{E54FEAE3-92AB-F570-3D12-1B4F9F238F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630" y="-401949"/>
            <a:ext cx="372800" cy="401949"/>
          </a:xfrm>
          <a:prstGeom prst="rect">
            <a:avLst/>
          </a:prstGeom>
        </p:spPr>
      </p:pic>
      <p:pic>
        <p:nvPicPr>
          <p:cNvPr id="11" name="Picture 10" descr="Logo, company name&#10;&#10;Description automatically generated">
            <a:extLst>
              <a:ext uri="{FF2B5EF4-FFF2-40B4-BE49-F238E27FC236}">
                <a16:creationId xmlns:a16="http://schemas.microsoft.com/office/drawing/2014/main" id="{6799FE1B-4C99-010D-74D4-7B7FBB4B35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297" y="-401949"/>
            <a:ext cx="372800" cy="401949"/>
          </a:xfrm>
          <a:prstGeom prst="rect">
            <a:avLst/>
          </a:prstGeom>
        </p:spPr>
      </p:pic>
      <p:pic>
        <p:nvPicPr>
          <p:cNvPr id="15" name="Picture 14" descr="A picture containing icon&#10;&#10;Description automatically generated">
            <a:extLst>
              <a:ext uri="{FF2B5EF4-FFF2-40B4-BE49-F238E27FC236}">
                <a16:creationId xmlns:a16="http://schemas.microsoft.com/office/drawing/2014/main" id="{0CA5F0EA-8F68-1CD5-575C-0CE0B1F1538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34296" y="-401949"/>
            <a:ext cx="372800" cy="401949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70A54052-02FA-8CB3-220D-BC0437F953E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48963" y="-401949"/>
            <a:ext cx="372800" cy="401949"/>
          </a:xfrm>
          <a:prstGeom prst="rect">
            <a:avLst/>
          </a:prstGeom>
        </p:spPr>
      </p:pic>
      <p:pic>
        <p:nvPicPr>
          <p:cNvPr id="18" name="Picture 17" descr="Logo, company name&#10;&#10;Description automatically generated">
            <a:extLst>
              <a:ext uri="{FF2B5EF4-FFF2-40B4-BE49-F238E27FC236}">
                <a16:creationId xmlns:a16="http://schemas.microsoft.com/office/drawing/2014/main" id="{773BC074-5E76-3988-8432-8B45E37E12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297" y="332656"/>
            <a:ext cx="372800" cy="40194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202C9BE-72B9-7335-9732-C6107748831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320585" y="7294269"/>
            <a:ext cx="455935" cy="45593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249EBBE-B73B-06FB-6108-04F03B5B16A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320585" y="6402065"/>
            <a:ext cx="455935" cy="45593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3DF89F9-3B02-6D78-6062-7A0ECAB9B8C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320585" y="6846213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9205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4">
            <a:extLst>
              <a:ext uri="{FF2B5EF4-FFF2-40B4-BE49-F238E27FC236}">
                <a16:creationId xmlns:a16="http://schemas.microsoft.com/office/drawing/2014/main" id="{BBFB1177-882D-D4AF-1184-32AA4A0E36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71" t="41134" r="16861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288D6C79-71E1-244B-AC2F-6DB2EFE4E961}"/>
              </a:ext>
            </a:extLst>
          </p:cNvPr>
          <p:cNvSpPr/>
          <p:nvPr/>
        </p:nvSpPr>
        <p:spPr>
          <a:xfrm>
            <a:off x="1124776" y="962553"/>
            <a:ext cx="9942448" cy="49328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31546AE-EC82-7D45-8E8D-AA8A6C07797D}"/>
              </a:ext>
            </a:extLst>
          </p:cNvPr>
          <p:cNvSpPr/>
          <p:nvPr/>
        </p:nvSpPr>
        <p:spPr>
          <a:xfrm>
            <a:off x="1730275" y="2434706"/>
            <a:ext cx="8731451" cy="2624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GB" sz="1400" dirty="0">
                <a:latin typeface="Sofia Sans Light" pitchFamily="2" charset="0"/>
              </a:rPr>
              <a:t>By Lorem ipsum </a:t>
            </a:r>
            <a:r>
              <a:rPr lang="en-GB" sz="1400" dirty="0" err="1">
                <a:latin typeface="Sofia Sans Light" pitchFamily="2" charset="0"/>
              </a:rPr>
              <a:t>dolor</a:t>
            </a:r>
            <a:r>
              <a:rPr lang="en-GB" sz="1400" dirty="0">
                <a:latin typeface="Sofia Sans Light" pitchFamily="2" charset="0"/>
              </a:rPr>
              <a:t> sit </a:t>
            </a:r>
            <a:r>
              <a:rPr lang="en-GB" sz="1400" dirty="0" err="1">
                <a:latin typeface="Sofia Sans Light" pitchFamily="2" charset="0"/>
              </a:rPr>
              <a:t>amet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consectetur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adipiscing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elit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, ante </a:t>
            </a:r>
            <a:r>
              <a:rPr lang="en-GB" sz="1400" dirty="0" err="1">
                <a:latin typeface="Sofia Sans Light" pitchFamily="2" charset="0"/>
              </a:rPr>
              <a:t>eget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placerat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mollis</a:t>
            </a:r>
            <a:r>
              <a:rPr lang="en-GB" sz="1400" dirty="0">
                <a:latin typeface="Sofia Sans Light" pitchFamily="2" charset="0"/>
              </a:rPr>
              <a:t>, ante </a:t>
            </a:r>
            <a:r>
              <a:rPr lang="en-GB" sz="1400" dirty="0" err="1">
                <a:latin typeface="Sofia Sans Light" pitchFamily="2" charset="0"/>
              </a:rPr>
              <a:t>sem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varius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est</a:t>
            </a:r>
            <a:r>
              <a:rPr lang="en-GB" sz="1400" dirty="0">
                <a:latin typeface="Sofia Sans Light" pitchFamily="2" charset="0"/>
              </a:rPr>
              <a:t>, id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 sit </a:t>
            </a:r>
            <a:r>
              <a:rPr lang="en-GB" sz="1400" dirty="0" err="1">
                <a:latin typeface="Sofia Sans Light" pitchFamily="2" charset="0"/>
              </a:rPr>
              <a:t>amet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Fusce</a:t>
            </a:r>
            <a:r>
              <a:rPr lang="en-GB" sz="1400" dirty="0">
                <a:latin typeface="Sofia Sans Light" pitchFamily="2" charset="0"/>
              </a:rPr>
              <a:t> tempus in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at maximus. Duis </a:t>
            </a:r>
            <a:r>
              <a:rPr lang="en-GB" sz="1400" dirty="0" err="1">
                <a:latin typeface="Sofia Sans Light" pitchFamily="2" charset="0"/>
              </a:rPr>
              <a:t>scelerisque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bibendum</a:t>
            </a:r>
            <a:r>
              <a:rPr lang="en-GB" sz="1400" dirty="0">
                <a:latin typeface="Sofia Sans Light" pitchFamily="2" charset="0"/>
              </a:rPr>
              <a:t> lorem et </a:t>
            </a:r>
            <a:r>
              <a:rPr lang="en-GB" sz="1400" dirty="0" err="1">
                <a:latin typeface="Sofia Sans Light" pitchFamily="2" charset="0"/>
              </a:rPr>
              <a:t>viverra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vel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facilisis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dolor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, maximus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. Integer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egestas</a:t>
            </a:r>
            <a:r>
              <a:rPr lang="en-GB" sz="1400" dirty="0">
                <a:latin typeface="Sofia Sans Light" pitchFamily="2" charset="0"/>
              </a:rPr>
              <a:t> libero. </a:t>
            </a:r>
            <a:r>
              <a:rPr lang="en-GB" sz="1400" dirty="0" err="1">
                <a:latin typeface="Sofia Sans Light" pitchFamily="2" charset="0"/>
              </a:rPr>
              <a:t>Quisque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sagittis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justo</a:t>
            </a:r>
            <a:r>
              <a:rPr lang="en-GB" sz="1400" dirty="0">
                <a:latin typeface="Sofia Sans Light" pitchFamily="2" charset="0"/>
              </a:rPr>
              <a:t> et </a:t>
            </a:r>
            <a:r>
              <a:rPr lang="en-GB" sz="1400" dirty="0" err="1">
                <a:latin typeface="Sofia Sans Light" pitchFamily="2" charset="0"/>
              </a:rPr>
              <a:t>neque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venenatis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a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dui, in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nibh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Vivamus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commodo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id </a:t>
            </a:r>
            <a:r>
              <a:rPr lang="en-GB" sz="1400" dirty="0" err="1">
                <a:latin typeface="Sofia Sans Light" pitchFamily="2" charset="0"/>
              </a:rPr>
              <a:t>pretium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lobortis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sapien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consequat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arcu</a:t>
            </a:r>
            <a:r>
              <a:rPr lang="en-GB" sz="1400" dirty="0">
                <a:latin typeface="Sofia Sans Light" pitchFamily="2" charset="0"/>
              </a:rPr>
              <a:t>, in </a:t>
            </a:r>
            <a:r>
              <a:rPr lang="en-GB" sz="1400" dirty="0" err="1">
                <a:latin typeface="Sofia Sans Light" pitchFamily="2" charset="0"/>
              </a:rPr>
              <a:t>tempor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dui maximus </a:t>
            </a:r>
            <a:r>
              <a:rPr lang="en-GB" sz="1400" dirty="0" err="1">
                <a:latin typeface="Sofia Sans Light" pitchFamily="2" charset="0"/>
              </a:rPr>
              <a:t>leo</a:t>
            </a:r>
            <a:r>
              <a:rPr lang="en-GB" sz="1400" dirty="0">
                <a:latin typeface="Sofia Sans Light" pitchFamily="2" charset="0"/>
              </a:rPr>
              <a:t>. Nunc vitae </a:t>
            </a:r>
            <a:r>
              <a:rPr lang="en-GB" sz="1400" dirty="0" err="1">
                <a:latin typeface="Sofia Sans Light" pitchFamily="2" charset="0"/>
              </a:rPr>
              <a:t>felis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euismod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mauris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eu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iaculis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Nulla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facilisi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Fusce</a:t>
            </a:r>
            <a:r>
              <a:rPr lang="en-GB" sz="1400" dirty="0">
                <a:latin typeface="Sofia Sans Light" pitchFamily="2" charset="0"/>
              </a:rPr>
              <a:t> semper </a:t>
            </a:r>
            <a:r>
              <a:rPr lang="en-GB" sz="1400" dirty="0" err="1">
                <a:latin typeface="Sofia Sans Light" pitchFamily="2" charset="0"/>
              </a:rPr>
              <a:t>nulla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eget</a:t>
            </a:r>
            <a:r>
              <a:rPr lang="en-GB" sz="1400" dirty="0">
                <a:latin typeface="Sofia Sans Light" pitchFamily="2" charset="0"/>
              </a:rPr>
              <a:t> ante </a:t>
            </a:r>
            <a:r>
              <a:rPr lang="en-GB" sz="1400" dirty="0" err="1">
                <a:latin typeface="Sofia Sans Light" pitchFamily="2" charset="0"/>
              </a:rPr>
              <a:t>fringilla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condimentum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urna</a:t>
            </a:r>
            <a:r>
              <a:rPr lang="en-GB" sz="1400" dirty="0">
                <a:latin typeface="Sofia Sans Light" pitchFamily="2" charset="0"/>
              </a:rPr>
              <a:t> vestibulum. </a:t>
            </a:r>
            <a:r>
              <a:rPr lang="en-GB" sz="1400" dirty="0" err="1">
                <a:latin typeface="Sofia Sans Light" pitchFamily="2" charset="0"/>
              </a:rPr>
              <a:t>Quisque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egestas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turpis</a:t>
            </a:r>
            <a:r>
              <a:rPr lang="en-GB" sz="1400" dirty="0">
                <a:latin typeface="Sofia Sans Light" pitchFamily="2" charset="0"/>
              </a:rPr>
              <a:t> in </a:t>
            </a:r>
            <a:r>
              <a:rPr lang="en-GB" sz="1400" dirty="0" err="1">
                <a:latin typeface="Sofia Sans Light" pitchFamily="2" charset="0"/>
              </a:rPr>
              <a:t>mauris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, at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 eros </a:t>
            </a:r>
            <a:r>
              <a:rPr lang="en-GB" sz="1400" dirty="0" err="1">
                <a:latin typeface="Sofia Sans Light" pitchFamily="2" charset="0"/>
              </a:rPr>
              <a:t>mollis</a:t>
            </a:r>
            <a:r>
              <a:rPr lang="en-GB" sz="1400" dirty="0">
                <a:latin typeface="Sofia Sans Light" pitchFamily="2" charset="0"/>
              </a:rPr>
              <a:t>. Vestibulum </a:t>
            </a:r>
            <a:r>
              <a:rPr lang="en-GB" sz="1400" dirty="0" err="1">
                <a:latin typeface="Sofia Sans Light" pitchFamily="2" charset="0"/>
              </a:rPr>
              <a:t>fringilla</a:t>
            </a:r>
            <a:r>
              <a:rPr lang="en-GB" sz="1400" dirty="0">
                <a:latin typeface="Sofia Sans Light" pitchFamily="2" charset="0"/>
              </a:rPr>
              <a:t>, </a:t>
            </a:r>
            <a:br>
              <a:rPr lang="en-GB" dirty="0">
                <a:latin typeface="Sofia Sans Light" pitchFamily="2" charset="0"/>
              </a:rPr>
            </a:br>
            <a:endParaRPr lang="en-US" spc="100" dirty="0">
              <a:latin typeface="Sofia Sans Light" pitchFamily="2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CF52936-B5C5-48A2-9BF7-0303882504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403672"/>
            <a:ext cx="1652657" cy="454328"/>
          </a:xfrm>
          <a:prstGeom prst="rect">
            <a:avLst/>
          </a:prstGeom>
        </p:spPr>
      </p:pic>
      <p:sp>
        <p:nvSpPr>
          <p:cNvPr id="26" name="Slide Number Placeholder 21">
            <a:extLst>
              <a:ext uri="{FF2B5EF4-FFF2-40B4-BE49-F238E27FC236}">
                <a16:creationId xmlns:a16="http://schemas.microsoft.com/office/drawing/2014/main" id="{220731B1-707E-D0C2-8771-373B6E916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5141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18</a:t>
            </a:fld>
            <a:endParaRPr lang="en-US" b="1" dirty="0"/>
          </a:p>
        </p:txBody>
      </p:sp>
      <p:pic>
        <p:nvPicPr>
          <p:cNvPr id="7" name="Picture 6" descr="A picture containing chart&#10;&#10;Description automatically generated">
            <a:extLst>
              <a:ext uri="{FF2B5EF4-FFF2-40B4-BE49-F238E27FC236}">
                <a16:creationId xmlns:a16="http://schemas.microsoft.com/office/drawing/2014/main" id="{6EB8751D-64B3-D550-C65A-2C3183CB60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630" y="-401949"/>
            <a:ext cx="372800" cy="401949"/>
          </a:xfrm>
          <a:prstGeom prst="rect">
            <a:avLst/>
          </a:prstGeom>
        </p:spPr>
      </p:pic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641A6E00-29E6-8EAE-F184-0B834D219C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297" y="-401949"/>
            <a:ext cx="372800" cy="401949"/>
          </a:xfrm>
          <a:prstGeom prst="rect">
            <a:avLst/>
          </a:prstGeom>
        </p:spPr>
      </p:pic>
      <p:pic>
        <p:nvPicPr>
          <p:cNvPr id="9" name="Picture 8" descr="A picture containing icon&#10;&#10;Description automatically generated">
            <a:extLst>
              <a:ext uri="{FF2B5EF4-FFF2-40B4-BE49-F238E27FC236}">
                <a16:creationId xmlns:a16="http://schemas.microsoft.com/office/drawing/2014/main" id="{41FC1AA8-0BF2-C661-61D2-0D05D7D01B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34296" y="-401949"/>
            <a:ext cx="372800" cy="401949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102A8644-A82B-33FA-BBED-ADB8137F340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48963" y="-401949"/>
            <a:ext cx="372800" cy="401949"/>
          </a:xfrm>
          <a:prstGeom prst="rect">
            <a:avLst/>
          </a:prstGeom>
        </p:spPr>
      </p:pic>
      <p:pic>
        <p:nvPicPr>
          <p:cNvPr id="11" name="Picture 10" descr="Logo, company name&#10;&#10;Description automatically generated">
            <a:extLst>
              <a:ext uri="{FF2B5EF4-FFF2-40B4-BE49-F238E27FC236}">
                <a16:creationId xmlns:a16="http://schemas.microsoft.com/office/drawing/2014/main" id="{0070ED7A-2623-957F-3CBF-B20264EE08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297" y="332656"/>
            <a:ext cx="372800" cy="40194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BA09905-5AE7-4C2E-1CB0-2F76BE5452B2}"/>
              </a:ext>
            </a:extLst>
          </p:cNvPr>
          <p:cNvSpPr txBox="1"/>
          <p:nvPr/>
        </p:nvSpPr>
        <p:spPr>
          <a:xfrm>
            <a:off x="0" y="1331438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FF4101"/>
                </a:solidFill>
                <a:latin typeface="Sofia Sans ExtraBold" pitchFamily="2" charset="0"/>
              </a:rPr>
              <a:t>XXXXXXXXX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E90B01E-8607-265F-5A36-8976F9DE9D3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320585" y="7294269"/>
            <a:ext cx="455935" cy="45593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3180DD1-1216-40EA-25D8-74BA1EC3525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320585" y="6402065"/>
            <a:ext cx="455935" cy="45593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3791FD4-D6D1-747E-4292-EF3430521B4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320585" y="6846213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7743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2ADE8A1-B45B-686C-F31C-1F1F8BC64009}"/>
              </a:ext>
            </a:extLst>
          </p:cNvPr>
          <p:cNvSpPr/>
          <p:nvPr/>
        </p:nvSpPr>
        <p:spPr>
          <a:xfrm>
            <a:off x="0" y="-2"/>
            <a:ext cx="12191999" cy="6858001"/>
          </a:xfrm>
          <a:prstGeom prst="rect">
            <a:avLst/>
          </a:prstGeom>
          <a:solidFill>
            <a:srgbClr val="FF410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4100"/>
                </a:solidFill>
              </a:rPr>
              <a:t>-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C773383-4FC3-CA4F-ABD9-026FCEC95EFC}"/>
              </a:ext>
            </a:extLst>
          </p:cNvPr>
          <p:cNvSpPr txBox="1"/>
          <p:nvPr/>
        </p:nvSpPr>
        <p:spPr>
          <a:xfrm>
            <a:off x="407356" y="395612"/>
            <a:ext cx="6541789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b="1" spc="300" dirty="0">
                <a:solidFill>
                  <a:schemeClr val="bg1"/>
                </a:solidFill>
                <a:latin typeface="Sofia Sans" pitchFamily="2" charset="0"/>
              </a:rPr>
              <a:t>CONTENTS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2D86AC4-4FA2-3042-8722-8A61E87D9391}"/>
              </a:ext>
            </a:extLst>
          </p:cNvPr>
          <p:cNvSpPr/>
          <p:nvPr/>
        </p:nvSpPr>
        <p:spPr>
          <a:xfrm>
            <a:off x="817662" y="893278"/>
            <a:ext cx="741193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spc="300" dirty="0">
                <a:ln w="3175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Sofia Sans" pitchFamily="2" charset="0"/>
              </a:rPr>
              <a:t>01</a:t>
            </a:r>
            <a:r>
              <a:rPr lang="en-GB" sz="2800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" pitchFamily="2" charset="0"/>
              </a:rPr>
              <a:t>	</a:t>
            </a:r>
            <a:r>
              <a:rPr lang="en-GB" sz="2400" spc="200" dirty="0">
                <a:latin typeface="Sofia Sans" pitchFamily="2" charset="0"/>
              </a:rPr>
              <a:t>XXXXXXXXXXXXXXXX</a:t>
            </a:r>
            <a:r>
              <a:rPr lang="en-GB" sz="2400" spc="300" baseline="30000" dirty="0">
                <a:solidFill>
                  <a:schemeClr val="bg1"/>
                </a:solidFill>
                <a:latin typeface="Sofia Sans" pitchFamily="2" charset="0"/>
              </a:rPr>
              <a:t>(2)</a:t>
            </a:r>
            <a:br>
              <a:rPr lang="en-GB" sz="2400" spc="300" baseline="30000" dirty="0">
                <a:solidFill>
                  <a:srgbClr val="FF0000"/>
                </a:solidFill>
                <a:latin typeface="Sofia Sans" pitchFamily="2" charset="0"/>
              </a:rPr>
            </a:br>
            <a:r>
              <a:rPr lang="en-GB" sz="2800" spc="300" dirty="0">
                <a:ln w="3175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Sofia Sans" pitchFamily="2" charset="0"/>
              </a:rPr>
              <a:t>02</a:t>
            </a:r>
            <a:r>
              <a:rPr lang="en-GB" sz="2400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" pitchFamily="2" charset="0"/>
              </a:rPr>
              <a:t>	</a:t>
            </a:r>
            <a:r>
              <a:rPr lang="en-GB" sz="2400" spc="200" dirty="0">
                <a:latin typeface="Sofia Sans" pitchFamily="2" charset="0"/>
              </a:rPr>
              <a:t>XXXXXXXXXXXXXXXX</a:t>
            </a:r>
            <a:r>
              <a:rPr lang="en-GB" sz="2400" spc="300" baseline="30000" dirty="0">
                <a:solidFill>
                  <a:schemeClr val="bg1"/>
                </a:solidFill>
                <a:latin typeface="Sofia Sans" pitchFamily="2" charset="0"/>
              </a:rPr>
              <a:t>(2)</a:t>
            </a:r>
          </a:p>
          <a:p>
            <a:r>
              <a:rPr lang="en-GB" sz="2800" spc="300" dirty="0">
                <a:ln w="3175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Sofia Sans" pitchFamily="2" charset="0"/>
              </a:rPr>
              <a:t>03</a:t>
            </a:r>
            <a:r>
              <a:rPr lang="en-GB" sz="2400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" pitchFamily="2" charset="0"/>
              </a:rPr>
              <a:t>	</a:t>
            </a:r>
            <a:r>
              <a:rPr lang="en-GB" sz="2400" spc="200" dirty="0">
                <a:latin typeface="Sofia Sans" pitchFamily="2" charset="0"/>
              </a:rPr>
              <a:t>XXXXXXXXXXXXXXXX</a:t>
            </a:r>
            <a:r>
              <a:rPr lang="en-GB" sz="2400" spc="300" baseline="30000" dirty="0">
                <a:solidFill>
                  <a:schemeClr val="bg1"/>
                </a:solidFill>
                <a:latin typeface="Sofia Sans" pitchFamily="2" charset="0"/>
              </a:rPr>
              <a:t>(2)</a:t>
            </a:r>
          </a:p>
          <a:p>
            <a:r>
              <a:rPr lang="en-GB" sz="2800" spc="300" dirty="0">
                <a:ln w="3175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Sofia Sans" pitchFamily="2" charset="0"/>
              </a:rPr>
              <a:t>04</a:t>
            </a:r>
            <a:r>
              <a:rPr lang="en-GB" sz="2400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" pitchFamily="2" charset="0"/>
              </a:rPr>
              <a:t>	</a:t>
            </a:r>
            <a:r>
              <a:rPr lang="en-GB" sz="2400" spc="200" dirty="0">
                <a:latin typeface="Sofia Sans" pitchFamily="2" charset="0"/>
              </a:rPr>
              <a:t>XXXXXXXXXXXXXXXX</a:t>
            </a:r>
            <a:r>
              <a:rPr lang="en-GB" sz="2400" spc="300" baseline="30000" dirty="0">
                <a:solidFill>
                  <a:schemeClr val="bg1"/>
                </a:solidFill>
                <a:latin typeface="Sofia Sans" pitchFamily="2" charset="0"/>
              </a:rPr>
              <a:t>(2)</a:t>
            </a:r>
          </a:p>
          <a:p>
            <a:r>
              <a:rPr lang="en-GB" sz="2800" spc="300" dirty="0">
                <a:ln w="3175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Sofia Sans" pitchFamily="2" charset="0"/>
              </a:rPr>
              <a:t>05</a:t>
            </a:r>
            <a:r>
              <a:rPr lang="en-GB" sz="2400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" pitchFamily="2" charset="0"/>
              </a:rPr>
              <a:t>	</a:t>
            </a:r>
            <a:r>
              <a:rPr lang="en-GB" sz="2400" spc="200" dirty="0">
                <a:latin typeface="Sofia Sans" pitchFamily="2" charset="0"/>
              </a:rPr>
              <a:t>XXXXXXXXXXXXXXXX</a:t>
            </a:r>
            <a:r>
              <a:rPr lang="en-GB" sz="2400" spc="300" baseline="30000" dirty="0">
                <a:solidFill>
                  <a:schemeClr val="bg1"/>
                </a:solidFill>
                <a:latin typeface="Sofia Sans" pitchFamily="2" charset="0"/>
              </a:rPr>
              <a:t>(2)</a:t>
            </a:r>
          </a:p>
          <a:p>
            <a:r>
              <a:rPr lang="en-GB" sz="2800" spc="300" dirty="0">
                <a:ln w="3175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Sofia Sans" pitchFamily="2" charset="0"/>
              </a:rPr>
              <a:t>06</a:t>
            </a:r>
            <a:r>
              <a:rPr lang="en-GB" sz="2400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" pitchFamily="2" charset="0"/>
              </a:rPr>
              <a:t>	</a:t>
            </a:r>
            <a:r>
              <a:rPr lang="en-GB" sz="2400" spc="200" dirty="0">
                <a:latin typeface="Sofia Sans" pitchFamily="2" charset="0"/>
              </a:rPr>
              <a:t>XXXXXXXXXXXXXXXX</a:t>
            </a:r>
            <a:r>
              <a:rPr lang="en-GB" sz="2400" spc="300" baseline="30000" dirty="0">
                <a:solidFill>
                  <a:schemeClr val="bg1"/>
                </a:solidFill>
                <a:latin typeface="Sofia Sans" pitchFamily="2" charset="0"/>
              </a:rPr>
              <a:t>(2)</a:t>
            </a:r>
          </a:p>
          <a:p>
            <a:r>
              <a:rPr lang="en-GB" sz="2800" spc="300" dirty="0">
                <a:ln w="3175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Sofia Sans" pitchFamily="2" charset="0"/>
              </a:rPr>
              <a:t>07</a:t>
            </a:r>
            <a:r>
              <a:rPr lang="en-GB" sz="2400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" pitchFamily="2" charset="0"/>
              </a:rPr>
              <a:t>	</a:t>
            </a:r>
            <a:r>
              <a:rPr lang="en-GB" sz="2400" spc="200" dirty="0">
                <a:latin typeface="Sofia Sans" pitchFamily="2" charset="0"/>
              </a:rPr>
              <a:t>XXXXXXXXXXXXXXXX</a:t>
            </a:r>
            <a:r>
              <a:rPr lang="en-GB" sz="2400" spc="300" baseline="30000" dirty="0">
                <a:solidFill>
                  <a:schemeClr val="bg1"/>
                </a:solidFill>
                <a:latin typeface="Sofia Sans" pitchFamily="2" charset="0"/>
              </a:rPr>
              <a:t>(2)</a:t>
            </a:r>
          </a:p>
          <a:p>
            <a:r>
              <a:rPr lang="en-GB" sz="2800" spc="300" dirty="0">
                <a:ln w="3175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Sofia Sans" pitchFamily="2" charset="0"/>
              </a:rPr>
              <a:t>08</a:t>
            </a:r>
            <a:r>
              <a:rPr lang="en-GB" sz="2400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" pitchFamily="2" charset="0"/>
              </a:rPr>
              <a:t>	</a:t>
            </a:r>
            <a:r>
              <a:rPr lang="en-GB" sz="2400" spc="200" dirty="0">
                <a:latin typeface="Sofia Sans" pitchFamily="2" charset="0"/>
              </a:rPr>
              <a:t>XXXXXXXXXXXXXXXX</a:t>
            </a:r>
            <a:r>
              <a:rPr lang="en-GB" sz="2400" spc="300" baseline="30000" dirty="0">
                <a:solidFill>
                  <a:schemeClr val="bg1"/>
                </a:solidFill>
                <a:latin typeface="Sofia Sans" pitchFamily="2" charset="0"/>
              </a:rPr>
              <a:t>(2)</a:t>
            </a:r>
          </a:p>
          <a:p>
            <a:r>
              <a:rPr lang="en-GB" sz="2800" spc="300" dirty="0">
                <a:ln w="3175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Sofia Sans" pitchFamily="2" charset="0"/>
              </a:rPr>
              <a:t>09</a:t>
            </a:r>
            <a:r>
              <a:rPr lang="en-GB" sz="2400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" pitchFamily="2" charset="0"/>
              </a:rPr>
              <a:t>	</a:t>
            </a:r>
            <a:r>
              <a:rPr lang="en-GB" sz="2400" spc="200" dirty="0">
                <a:latin typeface="Sofia Sans" pitchFamily="2" charset="0"/>
              </a:rPr>
              <a:t>XXXXXXXXXXXXXXXX</a:t>
            </a:r>
            <a:r>
              <a:rPr lang="en-GB" sz="2400" spc="300" baseline="30000" dirty="0">
                <a:solidFill>
                  <a:schemeClr val="bg1"/>
                </a:solidFill>
                <a:latin typeface="Sofia Sans" pitchFamily="2" charset="0"/>
              </a:rPr>
              <a:t>(2)</a:t>
            </a:r>
          </a:p>
          <a:p>
            <a:r>
              <a:rPr lang="en-GB" sz="2800" spc="300" dirty="0">
                <a:ln w="3175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Sofia Sans" pitchFamily="2" charset="0"/>
              </a:rPr>
              <a:t>10</a:t>
            </a:r>
            <a:r>
              <a:rPr lang="en-GB" sz="2400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" pitchFamily="2" charset="0"/>
              </a:rPr>
              <a:t>	</a:t>
            </a:r>
            <a:r>
              <a:rPr lang="en-GB" sz="2400" spc="200" dirty="0">
                <a:latin typeface="Sofia Sans" pitchFamily="2" charset="0"/>
              </a:rPr>
              <a:t>XXXXXXXXXXXXXXXX</a:t>
            </a:r>
            <a:r>
              <a:rPr lang="en-GB" sz="2400" spc="300" baseline="30000" dirty="0">
                <a:solidFill>
                  <a:schemeClr val="bg1"/>
                </a:solidFill>
                <a:latin typeface="Sofia Sans" pitchFamily="2" charset="0"/>
              </a:rPr>
              <a:t>(2)</a:t>
            </a:r>
          </a:p>
          <a:p>
            <a:r>
              <a:rPr lang="en-GB" sz="2800" spc="300" dirty="0">
                <a:ln w="3175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Sofia Sans" pitchFamily="2" charset="0"/>
              </a:rPr>
              <a:t>11</a:t>
            </a:r>
            <a:r>
              <a:rPr lang="en-GB" sz="2400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" pitchFamily="2" charset="0"/>
              </a:rPr>
              <a:t>	</a:t>
            </a:r>
            <a:r>
              <a:rPr lang="en-GB" sz="2400" spc="200" dirty="0">
                <a:latin typeface="Sofia Sans" pitchFamily="2" charset="0"/>
              </a:rPr>
              <a:t>XXXXXXXXXXXXXXXX</a:t>
            </a:r>
            <a:r>
              <a:rPr lang="en-GB" sz="2400" spc="300" baseline="30000" dirty="0">
                <a:solidFill>
                  <a:schemeClr val="bg1"/>
                </a:solidFill>
                <a:latin typeface="Sofia Sans" pitchFamily="2" charset="0"/>
              </a:rPr>
              <a:t>(2</a:t>
            </a:r>
            <a:r>
              <a:rPr lang="en-GB" sz="2400" spc="300" baseline="30000" dirty="0">
                <a:solidFill>
                  <a:srgbClr val="FF0000"/>
                </a:solidFill>
                <a:latin typeface="Sofia Sans" pitchFamily="2" charset="0"/>
              </a:rPr>
              <a:t>)</a:t>
            </a:r>
          </a:p>
          <a:p>
            <a:r>
              <a:rPr lang="en-GB" sz="2800" spc="300" dirty="0">
                <a:ln w="3175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Sofia Sans" pitchFamily="2" charset="0"/>
              </a:rPr>
              <a:t>12</a:t>
            </a:r>
            <a:r>
              <a:rPr lang="en-GB" sz="2400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" pitchFamily="2" charset="0"/>
              </a:rPr>
              <a:t>	</a:t>
            </a:r>
            <a:r>
              <a:rPr lang="en-GB" sz="2400" spc="200" dirty="0">
                <a:latin typeface="Sofia Sans" pitchFamily="2" charset="0"/>
              </a:rPr>
              <a:t>XXXXXXXXXXXXXXXX</a:t>
            </a:r>
            <a:r>
              <a:rPr lang="en-GB" sz="2400" spc="300" baseline="30000" dirty="0">
                <a:solidFill>
                  <a:schemeClr val="bg1"/>
                </a:solidFill>
                <a:latin typeface="Sofia Sans" pitchFamily="2" charset="0"/>
              </a:rPr>
              <a:t>(2)</a:t>
            </a:r>
          </a:p>
          <a:p>
            <a:endParaRPr lang="en-GB" sz="2400" spc="300" baseline="30000" dirty="0">
              <a:solidFill>
                <a:srgbClr val="FF0000"/>
              </a:solidFill>
              <a:latin typeface="Sofia Sans" pitchFamily="2" charset="0"/>
            </a:endParaRPr>
          </a:p>
          <a:p>
            <a:endParaRPr lang="en-GB" sz="2400" spc="300" baseline="30000" dirty="0">
              <a:solidFill>
                <a:srgbClr val="FF0000"/>
              </a:solidFill>
              <a:latin typeface="Sofia Sans" pitchFamily="2" charset="0"/>
            </a:endParaRPr>
          </a:p>
          <a:p>
            <a:endParaRPr lang="en-GB" sz="2400" spc="300" baseline="30000" dirty="0">
              <a:solidFill>
                <a:srgbClr val="FF0000"/>
              </a:solidFill>
              <a:latin typeface="Sofia Sans" pitchFamily="2" charset="0"/>
            </a:endParaRPr>
          </a:p>
          <a:p>
            <a:endParaRPr lang="en-GB" sz="2400" spc="300" baseline="30000" dirty="0">
              <a:solidFill>
                <a:srgbClr val="FF0000"/>
              </a:solidFill>
              <a:latin typeface="Sofia Sans" pitchFamily="2" charset="0"/>
            </a:endParaRPr>
          </a:p>
          <a:p>
            <a:endParaRPr lang="en-GB" sz="2400" baseline="30000" dirty="0">
              <a:solidFill>
                <a:srgbClr val="FF0000"/>
              </a:solidFill>
              <a:latin typeface="Neusa Next Std" pitchFamily="2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F36AA01-A47E-0A4B-7F12-5FA337A35FC7}"/>
              </a:ext>
            </a:extLst>
          </p:cNvPr>
          <p:cNvSpPr txBox="1"/>
          <p:nvPr/>
        </p:nvSpPr>
        <p:spPr>
          <a:xfrm rot="5400000">
            <a:off x="7788538" y="1345944"/>
            <a:ext cx="7455050" cy="4763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2400" b="1" spc="300" dirty="0">
                <a:solidFill>
                  <a:schemeClr val="bg1"/>
                </a:solidFill>
                <a:latin typeface="Sofia Pro" pitchFamily="2" charset="0"/>
              </a:rPr>
              <a:t>INDX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58B5A00-FA91-BD4A-21C2-E5C679346EFE}"/>
              </a:ext>
            </a:extLst>
          </p:cNvPr>
          <p:cNvSpPr/>
          <p:nvPr/>
        </p:nvSpPr>
        <p:spPr>
          <a:xfrm>
            <a:off x="9047262" y="-2"/>
            <a:ext cx="3144738" cy="6858001"/>
          </a:xfrm>
          <a:prstGeom prst="rect">
            <a:avLst/>
          </a:prstGeom>
          <a:solidFill>
            <a:srgbClr val="FF4101">
              <a:alpha val="8549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4100"/>
                </a:solidFill>
              </a:rPr>
              <a:t>-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1D9621F-6648-6386-DA49-77498FE891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03672"/>
            <a:ext cx="1652657" cy="45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2007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6D37B88-99BB-364B-B386-4FDA4E36B11B}"/>
              </a:ext>
            </a:extLst>
          </p:cNvPr>
          <p:cNvSpPr/>
          <p:nvPr/>
        </p:nvSpPr>
        <p:spPr>
          <a:xfrm>
            <a:off x="0" y="-2"/>
            <a:ext cx="12191999" cy="6858001"/>
          </a:xfrm>
          <a:prstGeom prst="rect">
            <a:avLst/>
          </a:prstGeom>
          <a:solidFill>
            <a:srgbClr val="FF410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4100"/>
                </a:solidFill>
              </a:rPr>
              <a:t>-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BFA53D4-4E47-C54D-9D35-494BB1BDB39C}"/>
              </a:ext>
            </a:extLst>
          </p:cNvPr>
          <p:cNvSpPr txBox="1"/>
          <p:nvPr/>
        </p:nvSpPr>
        <p:spPr>
          <a:xfrm>
            <a:off x="819363" y="5809596"/>
            <a:ext cx="6372546" cy="342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rtl="0">
              <a:lnSpc>
                <a:spcPct val="1020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>
                <a:solidFill>
                  <a:schemeClr val="bg1">
                    <a:lumMod val="95000"/>
                  </a:schemeClr>
                </a:solidFill>
                <a:latin typeface="Sofia Sans" pitchFamily="2" charset="0"/>
                <a:ea typeface="Arial"/>
                <a:cs typeface="Arial"/>
                <a:sym typeface="Arial"/>
              </a:rPr>
              <a:t>Copyright </a:t>
            </a:r>
            <a:r>
              <a:rPr lang="en-GB" sz="800" dirty="0" err="1">
                <a:solidFill>
                  <a:schemeClr val="bg1">
                    <a:lumMod val="95000"/>
                  </a:schemeClr>
                </a:solidFill>
                <a:latin typeface="Sofia Sans" pitchFamily="2" charset="0"/>
                <a:ea typeface="Arial"/>
                <a:cs typeface="Arial"/>
                <a:sym typeface="Arial"/>
              </a:rPr>
              <a:t>LiveScore</a:t>
            </a:r>
            <a:r>
              <a:rPr lang="en-GB" sz="800" dirty="0">
                <a:solidFill>
                  <a:schemeClr val="bg1">
                    <a:lumMod val="95000"/>
                  </a:schemeClr>
                </a:solidFill>
                <a:latin typeface="Sofia Sans" pitchFamily="2" charset="0"/>
                <a:ea typeface="Arial"/>
                <a:cs typeface="Arial"/>
                <a:sym typeface="Arial"/>
              </a:rPr>
              <a:t> Group Ltd. 2022 All Rights Reserved. The imagery used in this document is for illustration purposes only. </a:t>
            </a:r>
            <a:br>
              <a:rPr lang="en-GB" sz="800" dirty="0">
                <a:solidFill>
                  <a:schemeClr val="bg1">
                    <a:lumMod val="95000"/>
                  </a:schemeClr>
                </a:solidFill>
                <a:latin typeface="Sofia Sans" pitchFamily="2" charset="0"/>
                <a:ea typeface="Arial"/>
                <a:cs typeface="Arial"/>
                <a:sym typeface="Arial"/>
              </a:rPr>
            </a:br>
            <a:r>
              <a:rPr lang="en-GB" sz="800" dirty="0">
                <a:solidFill>
                  <a:schemeClr val="bg1">
                    <a:lumMod val="95000"/>
                  </a:schemeClr>
                </a:solidFill>
                <a:latin typeface="Sofia Sans" pitchFamily="2" charset="0"/>
                <a:ea typeface="Arial"/>
                <a:cs typeface="Arial"/>
                <a:sym typeface="Arial"/>
              </a:rPr>
              <a:t>The document itself is confidential and intended for the recipient only and we do not endorse the sharing or use of any content within.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7BD427F-30DA-FE40-9B29-16BB0BCAEF57}"/>
              </a:ext>
            </a:extLst>
          </p:cNvPr>
          <p:cNvSpPr/>
          <p:nvPr/>
        </p:nvSpPr>
        <p:spPr>
          <a:xfrm flipV="1">
            <a:off x="911225" y="3429000"/>
            <a:ext cx="215047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9DAD22D-211E-D543-922A-7B2A315B58CF}"/>
              </a:ext>
            </a:extLst>
          </p:cNvPr>
          <p:cNvSpPr txBox="1"/>
          <p:nvPr/>
        </p:nvSpPr>
        <p:spPr>
          <a:xfrm>
            <a:off x="817665" y="4001972"/>
            <a:ext cx="15248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err="1">
                <a:solidFill>
                  <a:schemeClr val="bg1"/>
                </a:solidFill>
                <a:latin typeface="Sofia Sans ExtraBold" pitchFamily="2" charset="0"/>
              </a:rPr>
              <a:t>LiveScore</a:t>
            </a:r>
            <a: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  <a:t> Group</a:t>
            </a:r>
            <a:b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</a:br>
            <a: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  <a:t>25 Golden Square</a:t>
            </a:r>
            <a:b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</a:br>
            <a: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  <a:t>London</a:t>
            </a:r>
            <a:b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</a:br>
            <a: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  <a:t>W1J 9LU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C649614D-3A11-1B47-B3B2-15FC38AAF0CD}"/>
              </a:ext>
            </a:extLst>
          </p:cNvPr>
          <p:cNvSpPr/>
          <p:nvPr/>
        </p:nvSpPr>
        <p:spPr>
          <a:xfrm>
            <a:off x="829032" y="3570487"/>
            <a:ext cx="1234138" cy="353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  <a:t>ADDRESS</a:t>
            </a:r>
            <a:endParaRPr lang="en-US" sz="1200" b="1" spc="100" dirty="0">
              <a:solidFill>
                <a:schemeClr val="bg1"/>
              </a:solidFill>
              <a:latin typeface="Sofia Sans ExtraBold" pitchFamily="2" charset="0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4E0F9BD8-6FAD-B544-AB44-5A8C266AAF0F}"/>
              </a:ext>
            </a:extLst>
          </p:cNvPr>
          <p:cNvSpPr/>
          <p:nvPr/>
        </p:nvSpPr>
        <p:spPr>
          <a:xfrm>
            <a:off x="3411245" y="3580761"/>
            <a:ext cx="1234138" cy="353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  <a:t>EMAIL</a:t>
            </a:r>
            <a:endParaRPr lang="en-US" sz="1200" b="1" spc="100" dirty="0">
              <a:solidFill>
                <a:schemeClr val="bg1"/>
              </a:solidFill>
              <a:latin typeface="Sofia Sans ExtraBold" pitchFamily="2" charset="0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2E7D01AA-90B9-044D-B980-D483965FA2FE}"/>
              </a:ext>
            </a:extLst>
          </p:cNvPr>
          <p:cNvSpPr/>
          <p:nvPr/>
        </p:nvSpPr>
        <p:spPr>
          <a:xfrm>
            <a:off x="5931525" y="3580761"/>
            <a:ext cx="1234138" cy="353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  <a:t>PHONE</a:t>
            </a:r>
            <a:endParaRPr lang="en-US" sz="1200" b="1" spc="100" dirty="0">
              <a:solidFill>
                <a:schemeClr val="bg1"/>
              </a:solidFill>
              <a:latin typeface="Sofia Sans ExtraBold" pitchFamily="2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69A1DCBE-F921-B744-B8D4-C50B02417F32}"/>
              </a:ext>
            </a:extLst>
          </p:cNvPr>
          <p:cNvSpPr txBox="1"/>
          <p:nvPr/>
        </p:nvSpPr>
        <p:spPr>
          <a:xfrm>
            <a:off x="5869790" y="4012246"/>
            <a:ext cx="28904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  <a:t>+44 XXXXXXXXX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3BA40C2A-CC81-8249-A19C-B410ED06D653}"/>
              </a:ext>
            </a:extLst>
          </p:cNvPr>
          <p:cNvSpPr txBox="1"/>
          <p:nvPr/>
        </p:nvSpPr>
        <p:spPr>
          <a:xfrm>
            <a:off x="3411244" y="4001972"/>
            <a:ext cx="2434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err="1">
                <a:solidFill>
                  <a:schemeClr val="bg1"/>
                </a:solidFill>
                <a:latin typeface="Sofia Sans ExtraBold" pitchFamily="2" charset="0"/>
              </a:rPr>
              <a:t>xxxxxx@livescore.com</a:t>
            </a:r>
            <a:endParaRPr lang="en-GB" sz="1200" b="1" dirty="0">
              <a:solidFill>
                <a:schemeClr val="bg1"/>
              </a:solidFill>
              <a:latin typeface="Sofia Sans ExtraBold" pitchFamily="2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299BC766-050D-1742-97BD-60F9CB64A0E5}"/>
              </a:ext>
            </a:extLst>
          </p:cNvPr>
          <p:cNvSpPr txBox="1"/>
          <p:nvPr/>
        </p:nvSpPr>
        <p:spPr>
          <a:xfrm>
            <a:off x="817664" y="2337192"/>
            <a:ext cx="34974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  <a:t>NAME</a:t>
            </a:r>
          </a:p>
          <a:p>
            <a: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  <a:t>POSITION</a:t>
            </a:r>
          </a:p>
          <a:p>
            <a:endParaRPr lang="en-GB" sz="1200" dirty="0">
              <a:solidFill>
                <a:schemeClr val="bg1"/>
              </a:solidFill>
              <a:latin typeface="Neusa Next Std" pitchFamily="2" charset="77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081661AC-0791-8A4A-B1B9-D55961ACE57F}"/>
              </a:ext>
            </a:extLst>
          </p:cNvPr>
          <p:cNvSpPr/>
          <p:nvPr/>
        </p:nvSpPr>
        <p:spPr>
          <a:xfrm flipV="1">
            <a:off x="3503712" y="3429000"/>
            <a:ext cx="215047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1E7252B-9109-B24C-A749-B89C07583ABB}"/>
              </a:ext>
            </a:extLst>
          </p:cNvPr>
          <p:cNvSpPr/>
          <p:nvPr/>
        </p:nvSpPr>
        <p:spPr>
          <a:xfrm flipV="1">
            <a:off x="6003355" y="3429000"/>
            <a:ext cx="215047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A687F8F-2F8E-4A3D-2E25-9A1542BE8040}"/>
              </a:ext>
            </a:extLst>
          </p:cNvPr>
          <p:cNvSpPr txBox="1"/>
          <p:nvPr/>
        </p:nvSpPr>
        <p:spPr>
          <a:xfrm>
            <a:off x="8904312" y="5301208"/>
            <a:ext cx="28904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200" dirty="0">
              <a:solidFill>
                <a:schemeClr val="bg1"/>
              </a:solidFill>
              <a:latin typeface="Neusa Next Std" pitchFamily="2" charset="77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9194246A-A5A4-32D3-C5EA-C3C3218B1F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131" y="1033327"/>
            <a:ext cx="4505811" cy="57958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DD14AAC-7D4E-FA4B-1568-2D1B8760D9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03672"/>
            <a:ext cx="1652657" cy="45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7989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463D2D0-F37C-5C4D-99B6-7CB6F94EA3A0}"/>
              </a:ext>
            </a:extLst>
          </p:cNvPr>
          <p:cNvSpPr txBox="1"/>
          <p:nvPr/>
        </p:nvSpPr>
        <p:spPr>
          <a:xfrm>
            <a:off x="3141961" y="2878638"/>
            <a:ext cx="55890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Sofia Sans ExtraBold" pitchFamily="2" charset="0"/>
              </a:rPr>
              <a:t>THANK YOU</a:t>
            </a:r>
            <a:endParaRPr lang="en-US" sz="6000" b="1" dirty="0">
              <a:solidFill>
                <a:schemeClr val="bg1"/>
              </a:solidFill>
              <a:latin typeface="Sofia Sans ExtraBold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19C05D-ECF8-B142-A371-89AA9E7BCB4F}"/>
              </a:ext>
            </a:extLst>
          </p:cNvPr>
          <p:cNvSpPr txBox="1"/>
          <p:nvPr/>
        </p:nvSpPr>
        <p:spPr>
          <a:xfrm>
            <a:off x="1852676" y="6387531"/>
            <a:ext cx="20435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Neusa Next Std" pitchFamily="2" charset="77"/>
              </a:rPr>
              <a:t>AGM PRESENTATON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CE431FAB-8C5C-CB40-AAD1-5E9AA8EC4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12F7C-5E30-1540-B70F-3EDDA4AEA62B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FAEA63D-9375-8449-9A2A-DAE79A184250}"/>
              </a:ext>
            </a:extLst>
          </p:cNvPr>
          <p:cNvSpPr txBox="1"/>
          <p:nvPr/>
        </p:nvSpPr>
        <p:spPr>
          <a:xfrm rot="5400000">
            <a:off x="10903858" y="1193739"/>
            <a:ext cx="20435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Neusa Next Std" pitchFamily="2" charset="77"/>
              </a:rPr>
              <a:t>XX :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5FDF51-A467-6344-A23B-64D57865B8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12" t="58524" b="-1"/>
          <a:stretch/>
        </p:blipFill>
        <p:spPr>
          <a:xfrm>
            <a:off x="218948" y="234114"/>
            <a:ext cx="7870302" cy="28444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6660838-2C92-5C8C-0F84-26F61DE13A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400397"/>
            <a:ext cx="1656522" cy="457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4746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318C30B-26FB-A73A-3BCE-48F9A95953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06746"/>
            <a:ext cx="1641475" cy="451254"/>
          </a:xfrm>
          <a:prstGeom prst="rect">
            <a:avLst/>
          </a:prstGeom>
        </p:spPr>
      </p:pic>
      <p:sp>
        <p:nvSpPr>
          <p:cNvPr id="18" name="Slide Number Placeholder 21">
            <a:extLst>
              <a:ext uri="{FF2B5EF4-FFF2-40B4-BE49-F238E27FC236}">
                <a16:creationId xmlns:a16="http://schemas.microsoft.com/office/drawing/2014/main" id="{F5A01E2B-F14C-2CE4-50E7-35C07DC1AC87}"/>
              </a:ext>
            </a:extLst>
          </p:cNvPr>
          <p:cNvSpPr txBox="1">
            <a:spLocks/>
          </p:cNvSpPr>
          <p:nvPr/>
        </p:nvSpPr>
        <p:spPr>
          <a:xfrm>
            <a:off x="9457944" y="65087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b="0" i="0" kern="1200">
                <a:solidFill>
                  <a:schemeClr val="bg1"/>
                </a:solidFill>
                <a:latin typeface="Neusa Next St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9412F7C-5E30-1540-B70F-3EDDA4AEA62B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9" name="Slide Number Placeholder 21">
            <a:extLst>
              <a:ext uri="{FF2B5EF4-FFF2-40B4-BE49-F238E27FC236}">
                <a16:creationId xmlns:a16="http://schemas.microsoft.com/office/drawing/2014/main" id="{602D3E17-45B1-6374-DA93-DF7F76762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5141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2</a:t>
            </a:fld>
            <a:endParaRPr lang="en-US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E88DCB5-C069-3BE6-39BA-941D0F5A18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7431" y="2622092"/>
            <a:ext cx="5797138" cy="10117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6CC5DC7-9CBF-1402-4B58-C02BBBBD25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23054" y="6400626"/>
            <a:ext cx="453466" cy="453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364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318C30B-26FB-A73A-3BCE-48F9A95953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06746"/>
            <a:ext cx="1641475" cy="451254"/>
          </a:xfrm>
          <a:prstGeom prst="rect">
            <a:avLst/>
          </a:prstGeom>
        </p:spPr>
      </p:pic>
      <p:sp>
        <p:nvSpPr>
          <p:cNvPr id="18" name="Slide Number Placeholder 21">
            <a:extLst>
              <a:ext uri="{FF2B5EF4-FFF2-40B4-BE49-F238E27FC236}">
                <a16:creationId xmlns:a16="http://schemas.microsoft.com/office/drawing/2014/main" id="{F5A01E2B-F14C-2CE4-50E7-35C07DC1AC87}"/>
              </a:ext>
            </a:extLst>
          </p:cNvPr>
          <p:cNvSpPr txBox="1">
            <a:spLocks/>
          </p:cNvSpPr>
          <p:nvPr/>
        </p:nvSpPr>
        <p:spPr>
          <a:xfrm>
            <a:off x="9457944" y="65087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b="0" i="0" kern="1200">
                <a:solidFill>
                  <a:schemeClr val="bg1"/>
                </a:solidFill>
                <a:latin typeface="Neusa Next St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9412F7C-5E30-1540-B70F-3EDDA4AEA62B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9" name="Slide Number Placeholder 21">
            <a:extLst>
              <a:ext uri="{FF2B5EF4-FFF2-40B4-BE49-F238E27FC236}">
                <a16:creationId xmlns:a16="http://schemas.microsoft.com/office/drawing/2014/main" id="{602D3E17-45B1-6374-DA93-DF7F76762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5141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3</a:t>
            </a:fld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2507A4-7EB6-5110-6B5F-06E8E63065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7443" y="2680371"/>
            <a:ext cx="7577114" cy="96673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0E5E0A1-D504-80DF-3A5B-869125D1FA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20585" y="6402128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7268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318C30B-26FB-A73A-3BCE-48F9A95953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06746"/>
            <a:ext cx="1641475" cy="451254"/>
          </a:xfrm>
          <a:prstGeom prst="rect">
            <a:avLst/>
          </a:prstGeom>
        </p:spPr>
      </p:pic>
      <p:sp>
        <p:nvSpPr>
          <p:cNvPr id="18" name="Slide Number Placeholder 21">
            <a:extLst>
              <a:ext uri="{FF2B5EF4-FFF2-40B4-BE49-F238E27FC236}">
                <a16:creationId xmlns:a16="http://schemas.microsoft.com/office/drawing/2014/main" id="{F5A01E2B-F14C-2CE4-50E7-35C07DC1AC87}"/>
              </a:ext>
            </a:extLst>
          </p:cNvPr>
          <p:cNvSpPr txBox="1">
            <a:spLocks/>
          </p:cNvSpPr>
          <p:nvPr/>
        </p:nvSpPr>
        <p:spPr>
          <a:xfrm>
            <a:off x="9457944" y="65087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b="0" i="0" kern="1200">
                <a:solidFill>
                  <a:schemeClr val="bg1"/>
                </a:solidFill>
                <a:latin typeface="Neusa Next St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9412F7C-5E30-1540-B70F-3EDDA4AEA62B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9" name="Slide Number Placeholder 21">
            <a:extLst>
              <a:ext uri="{FF2B5EF4-FFF2-40B4-BE49-F238E27FC236}">
                <a16:creationId xmlns:a16="http://schemas.microsoft.com/office/drawing/2014/main" id="{602D3E17-45B1-6374-DA93-DF7F76762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5141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4</a:t>
            </a:fld>
            <a:endParaRPr lang="en-US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2BF70A-602B-122A-9156-6DBD00D1FF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8123" y="2094967"/>
            <a:ext cx="5015753" cy="225312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4E38B11-7B20-869A-D3DE-7CE38C174A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20585" y="6402065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542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3DFB78D7-C849-2A1B-C37E-05F4C2A46D1E}"/>
              </a:ext>
            </a:extLst>
          </p:cNvPr>
          <p:cNvGrpSpPr/>
          <p:nvPr/>
        </p:nvGrpSpPr>
        <p:grpSpPr>
          <a:xfrm>
            <a:off x="2840532" y="2431096"/>
            <a:ext cx="6510936" cy="1431030"/>
            <a:chOff x="1308689" y="3435581"/>
            <a:chExt cx="6510936" cy="1431030"/>
          </a:xfrm>
        </p:grpSpPr>
        <p:pic>
          <p:nvPicPr>
            <p:cNvPr id="3" name="Picture 2" descr="A picture containing chart&#10;&#10;Description automatically generated">
              <a:extLst>
                <a:ext uri="{FF2B5EF4-FFF2-40B4-BE49-F238E27FC236}">
                  <a16:creationId xmlns:a16="http://schemas.microsoft.com/office/drawing/2014/main" id="{CA41E107-BAF9-1F9E-7199-F869D23267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36583" y="3435581"/>
              <a:ext cx="1327253" cy="1431030"/>
            </a:xfrm>
            <a:prstGeom prst="rect">
              <a:avLst/>
            </a:prstGeom>
          </p:spPr>
        </p:pic>
        <p:pic>
          <p:nvPicPr>
            <p:cNvPr id="5" name="Picture 4" descr="Logo, company name&#10;&#10;Description automatically generated">
              <a:extLst>
                <a:ext uri="{FF2B5EF4-FFF2-40B4-BE49-F238E27FC236}">
                  <a16:creationId xmlns:a16="http://schemas.microsoft.com/office/drawing/2014/main" id="{C5944804-058F-ECB2-483A-3541490DAF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08689" y="3435581"/>
              <a:ext cx="1327253" cy="1431030"/>
            </a:xfrm>
            <a:prstGeom prst="rect">
              <a:avLst/>
            </a:prstGeom>
          </p:spPr>
        </p:pic>
        <p:pic>
          <p:nvPicPr>
            <p:cNvPr id="7" name="Picture 6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B48225D4-3B33-A493-935C-B70AE05E2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92372" y="3435581"/>
              <a:ext cx="1327253" cy="1431030"/>
            </a:xfrm>
            <a:prstGeom prst="rect">
              <a:avLst/>
            </a:prstGeom>
          </p:spPr>
        </p:pic>
        <p:pic>
          <p:nvPicPr>
            <p:cNvPr id="11" name="Picture 10" descr="Icon&#10;&#10;Description automatically generated">
              <a:extLst>
                <a:ext uri="{FF2B5EF4-FFF2-40B4-BE49-F238E27FC236}">
                  <a16:creationId xmlns:a16="http://schemas.microsoft.com/office/drawing/2014/main" id="{80177B52-DBC8-B99A-8507-CCB193134F0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64477" y="3435581"/>
              <a:ext cx="1327253" cy="1431030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0318C30B-26FB-A73A-3BCE-48F9A95953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406746"/>
            <a:ext cx="1641475" cy="45125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631B9FDD-704F-9D8D-5525-74D80E6ADC2A}"/>
              </a:ext>
            </a:extLst>
          </p:cNvPr>
          <p:cNvSpPr/>
          <p:nvPr/>
        </p:nvSpPr>
        <p:spPr>
          <a:xfrm flipV="1">
            <a:off x="2864223" y="4034113"/>
            <a:ext cx="1277471" cy="127069"/>
          </a:xfrm>
          <a:prstGeom prst="rect">
            <a:avLst/>
          </a:prstGeom>
          <a:solidFill>
            <a:srgbClr val="FF410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21">
            <a:extLst>
              <a:ext uri="{FF2B5EF4-FFF2-40B4-BE49-F238E27FC236}">
                <a16:creationId xmlns:a16="http://schemas.microsoft.com/office/drawing/2014/main" id="{F5A01E2B-F14C-2CE4-50E7-35C07DC1AC87}"/>
              </a:ext>
            </a:extLst>
          </p:cNvPr>
          <p:cNvSpPr txBox="1">
            <a:spLocks/>
          </p:cNvSpPr>
          <p:nvPr/>
        </p:nvSpPr>
        <p:spPr>
          <a:xfrm>
            <a:off x="9457944" y="65087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b="0" i="0" kern="1200">
                <a:solidFill>
                  <a:schemeClr val="bg1"/>
                </a:solidFill>
                <a:latin typeface="Neusa Next St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9412F7C-5E30-1540-B70F-3EDDA4AEA62B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9" name="Slide Number Placeholder 21">
            <a:extLst>
              <a:ext uri="{FF2B5EF4-FFF2-40B4-BE49-F238E27FC236}">
                <a16:creationId xmlns:a16="http://schemas.microsoft.com/office/drawing/2014/main" id="{602D3E17-45B1-6374-DA93-DF7F76762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5141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5</a:t>
            </a:fld>
            <a:endParaRPr lang="en-US" b="1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9EAEA65-CCBF-2858-02E8-6C1F79D5FF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20585" y="7294269"/>
            <a:ext cx="455935" cy="45593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0ABC0D5-490E-1720-80E3-E3A16B6DF00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320585" y="6402065"/>
            <a:ext cx="455935" cy="45593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B860DEA-6347-8EF3-F513-04889836EF3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320585" y="6846213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734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4">
            <a:extLst>
              <a:ext uri="{FF2B5EF4-FFF2-40B4-BE49-F238E27FC236}">
                <a16:creationId xmlns:a16="http://schemas.microsoft.com/office/drawing/2014/main" id="{6EFF76AA-6C20-E656-D4FD-5392B8D6C2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2" b="20"/>
          <a:stretch/>
        </p:blipFill>
        <p:spPr>
          <a:xfrm>
            <a:off x="0" y="0"/>
            <a:ext cx="12192000" cy="6896954"/>
          </a:xfr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C9AE061-51F2-F650-C231-A8D8084F73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   </a:t>
            </a:r>
          </a:p>
        </p:txBody>
      </p:sp>
      <p:sp>
        <p:nvSpPr>
          <p:cNvPr id="31" name="Slide Number Placeholder 21">
            <a:extLst>
              <a:ext uri="{FF2B5EF4-FFF2-40B4-BE49-F238E27FC236}">
                <a16:creationId xmlns:a16="http://schemas.microsoft.com/office/drawing/2014/main" id="{BED1C410-B703-20F6-A38A-D4F44FCDE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5141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6</a:t>
            </a:fld>
            <a:endParaRPr lang="en-US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B400AD-49DA-0505-62B2-8D7EC2CD79B1}"/>
              </a:ext>
            </a:extLst>
          </p:cNvPr>
          <p:cNvSpPr txBox="1"/>
          <p:nvPr/>
        </p:nvSpPr>
        <p:spPr>
          <a:xfrm>
            <a:off x="0" y="2468001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500" b="1" spc="100" dirty="0">
                <a:solidFill>
                  <a:schemeClr val="bg1"/>
                </a:solidFill>
                <a:latin typeface="Sofia Sans ExtraBold" pitchFamily="2" charset="0"/>
              </a:rPr>
              <a:t>TITLE PAGE</a:t>
            </a:r>
            <a:endParaRPr lang="en-US" sz="7500" b="1" dirty="0">
              <a:solidFill>
                <a:schemeClr val="bg1"/>
              </a:solidFill>
              <a:latin typeface="Sofia Sans ExtraBold" pitchFamily="2" charset="0"/>
            </a:endParaRPr>
          </a:p>
          <a:p>
            <a:pPr algn="ctr"/>
            <a:endParaRPr lang="en-US" sz="2100" b="1" dirty="0">
              <a:solidFill>
                <a:srgbClr val="FF4100"/>
              </a:solidFill>
              <a:latin typeface="Neusa Next Std" pitchFamily="2" charset="77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502B213-2735-A92E-49B3-F64461A962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03672"/>
            <a:ext cx="1652657" cy="4543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AC0DCF6-69EE-DDEE-B883-7AB1ECC514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20585" y="7294269"/>
            <a:ext cx="455935" cy="45593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449610F-E463-7640-03BD-137E9A2476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0585" y="6402065"/>
            <a:ext cx="455935" cy="45593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EFB3A8D-AE11-A7D1-A8E9-EEA7E6BA88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20585" y="6846213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83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36F28B-3AF5-FE4A-CA01-EAD82365E8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280"/>
          <a:stretch/>
        </p:blipFill>
        <p:spPr>
          <a:xfrm>
            <a:off x="-6244" y="-10361"/>
            <a:ext cx="12198244" cy="688174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54A2380-F98C-A653-EE41-27060B4366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 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E43021-133F-9546-B4BC-C9A9084BFC1E}"/>
              </a:ext>
            </a:extLst>
          </p:cNvPr>
          <p:cNvSpPr txBox="1"/>
          <p:nvPr/>
        </p:nvSpPr>
        <p:spPr>
          <a:xfrm>
            <a:off x="7017488" y="844225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76F93A5-9B32-594A-9F15-BB651B36D393}"/>
              </a:ext>
            </a:extLst>
          </p:cNvPr>
          <p:cNvSpPr txBox="1"/>
          <p:nvPr/>
        </p:nvSpPr>
        <p:spPr>
          <a:xfrm>
            <a:off x="15268353" y="-301964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099CDB8-ACF6-C6E0-326E-0EB1BBF27F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03672"/>
            <a:ext cx="1652657" cy="454328"/>
          </a:xfrm>
          <a:prstGeom prst="rect">
            <a:avLst/>
          </a:prstGeom>
        </p:spPr>
      </p:pic>
      <p:sp>
        <p:nvSpPr>
          <p:cNvPr id="13" name="Slide Number Placeholder 21">
            <a:extLst>
              <a:ext uri="{FF2B5EF4-FFF2-40B4-BE49-F238E27FC236}">
                <a16:creationId xmlns:a16="http://schemas.microsoft.com/office/drawing/2014/main" id="{67EC45F4-A6D5-D2FA-3856-B2EF35E3F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5141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7</a:t>
            </a:fld>
            <a:endParaRPr lang="en-US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7B5EF5-9416-8861-868E-75357D9DA583}"/>
              </a:ext>
            </a:extLst>
          </p:cNvPr>
          <p:cNvSpPr txBox="1"/>
          <p:nvPr/>
        </p:nvSpPr>
        <p:spPr>
          <a:xfrm>
            <a:off x="0" y="2468001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500" b="1" spc="100" dirty="0">
                <a:solidFill>
                  <a:schemeClr val="bg1"/>
                </a:solidFill>
                <a:latin typeface="Sofia Sans ExtraBold" pitchFamily="2" charset="0"/>
              </a:rPr>
              <a:t>TITLE PAGE</a:t>
            </a:r>
            <a:endParaRPr lang="en-US" sz="7500" b="1" dirty="0">
              <a:solidFill>
                <a:schemeClr val="bg1"/>
              </a:solidFill>
              <a:latin typeface="Sofia Sans ExtraBold" pitchFamily="2" charset="0"/>
            </a:endParaRPr>
          </a:p>
          <a:p>
            <a:pPr algn="ctr"/>
            <a:endParaRPr lang="en-US" sz="2100" b="1" dirty="0">
              <a:solidFill>
                <a:srgbClr val="FF4100"/>
              </a:solidFill>
              <a:latin typeface="Neusa Next Std" pitchFamily="2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CBE244B-0DAE-34A8-870B-BAD4D70604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20585" y="7294269"/>
            <a:ext cx="455935" cy="4559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480620-F8C1-4F7B-C2FF-252D5722CD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0585" y="6402065"/>
            <a:ext cx="455935" cy="45593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C5B46FD-460D-125F-C1D7-523B656617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20585" y="6846213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1543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6D37B88-99BB-364B-B386-4FDA4E36B11B}"/>
              </a:ext>
            </a:extLst>
          </p:cNvPr>
          <p:cNvSpPr/>
          <p:nvPr/>
        </p:nvSpPr>
        <p:spPr>
          <a:xfrm>
            <a:off x="0" y="-2"/>
            <a:ext cx="12191999" cy="6858001"/>
          </a:xfrm>
          <a:prstGeom prst="rect">
            <a:avLst/>
          </a:prstGeom>
          <a:solidFill>
            <a:srgbClr val="FF410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4100"/>
                </a:solidFill>
              </a:rPr>
              <a:t>-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E712800-D5D2-280D-AD9C-0F0610AA23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03672"/>
            <a:ext cx="1652657" cy="454328"/>
          </a:xfrm>
          <a:prstGeom prst="rect">
            <a:avLst/>
          </a:prstGeom>
        </p:spPr>
      </p:pic>
      <p:sp>
        <p:nvSpPr>
          <p:cNvPr id="12" name="Slide Number Placeholder 21">
            <a:extLst>
              <a:ext uri="{FF2B5EF4-FFF2-40B4-BE49-F238E27FC236}">
                <a16:creationId xmlns:a16="http://schemas.microsoft.com/office/drawing/2014/main" id="{310B7569-E638-60BF-F09E-07AD77FC1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5141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8</a:t>
            </a:fld>
            <a:endParaRPr lang="en-US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A19478-FAD0-52DB-A32B-345C3E3A3FF2}"/>
              </a:ext>
            </a:extLst>
          </p:cNvPr>
          <p:cNvSpPr txBox="1"/>
          <p:nvPr/>
        </p:nvSpPr>
        <p:spPr>
          <a:xfrm>
            <a:off x="0" y="2468001"/>
            <a:ext cx="12192000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500" b="1" spc="100" dirty="0">
                <a:solidFill>
                  <a:schemeClr val="bg1"/>
                </a:solidFill>
                <a:latin typeface="Sofia Sans ExtraBold" pitchFamily="2" charset="0"/>
              </a:rPr>
              <a:t>TITLE PAGE</a:t>
            </a:r>
            <a:endParaRPr lang="en-US" sz="7500" b="1" dirty="0">
              <a:solidFill>
                <a:schemeClr val="bg1"/>
              </a:solidFill>
              <a:latin typeface="Sofia Sans ExtraBold" pitchFamily="2" charset="0"/>
            </a:endParaRPr>
          </a:p>
          <a:p>
            <a:pPr algn="ctr"/>
            <a:endParaRPr lang="en-US" sz="7500" b="1" dirty="0">
              <a:solidFill>
                <a:schemeClr val="bg1"/>
              </a:solidFill>
              <a:latin typeface="Neusa Next Std Compact" pitchFamily="2" charset="77"/>
            </a:endParaRPr>
          </a:p>
          <a:p>
            <a:pPr algn="ctr"/>
            <a:endParaRPr lang="en-US" sz="2100" b="1" dirty="0">
              <a:solidFill>
                <a:srgbClr val="FF4100"/>
              </a:solidFill>
              <a:latin typeface="Neusa Next Std" pitchFamily="2" charset="77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1B8E690-F873-7986-0E0C-D45316B2F0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0585" y="7294269"/>
            <a:ext cx="455935" cy="45593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8656A28-5047-7F0A-1AA8-86842AEE73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20585" y="6402065"/>
            <a:ext cx="455935" cy="45593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B102ECD-E1E6-A96D-BB67-3637AC1D86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0585" y="6846213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459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CIQLASTID" val="3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24959B414BD744EB32E40F60C5D7DF2" ma:contentTypeVersion="13" ma:contentTypeDescription="Create a new document." ma:contentTypeScope="" ma:versionID="74d9e5c46ccc6ec89550ae205a30ee26">
  <xsd:schema xmlns:xsd="http://www.w3.org/2001/XMLSchema" xmlns:xs="http://www.w3.org/2001/XMLSchema" xmlns:p="http://schemas.microsoft.com/office/2006/metadata/properties" xmlns:ns2="ca98f0ce-597e-41a8-8b4e-1f25e499efd7" xmlns:ns3="9818de70-25e3-4efd-8825-84acf06ed9d9" targetNamespace="http://schemas.microsoft.com/office/2006/metadata/properties" ma:root="true" ma:fieldsID="f891af497e890f1f0ba3c4cbb1ed299f" ns2:_="" ns3:_="">
    <xsd:import namespace="ca98f0ce-597e-41a8-8b4e-1f25e499efd7"/>
    <xsd:import namespace="9818de70-25e3-4efd-8825-84acf06ed9d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CR" minOccurs="0"/>
                <xsd:element ref="ns3:MediaServiceLocation" minOccurs="0"/>
                <xsd:element ref="ns2:SharedWithUsers" minOccurs="0"/>
                <xsd:element ref="ns2:SharedWithDetails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98f0ce-597e-41a8-8b4e-1f25e499efd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18de70-25e3-4efd-8825-84acf06ed9d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a98f0ce-597e-41a8-8b4e-1f25e499efd7">AJFVKR2RV7NH-1405749071-124638</_dlc_DocId>
    <_dlc_DocIdUrl xmlns="ca98f0ce-597e-41a8-8b4e-1f25e499efd7">
      <Url>https://anzogroup.sharepoint.com/sites/LiveScore/_layouts/15/DocIdRedir.aspx?ID=AJFVKR2RV7NH-1405749071-124638</Url>
      <Description>AJFVKR2RV7NH-1405749071-124638</Description>
    </_dlc_DocIdUrl>
  </documentManagement>
</p:properties>
</file>

<file path=customXml/itemProps1.xml><?xml version="1.0" encoding="utf-8"?>
<ds:datastoreItem xmlns:ds="http://schemas.openxmlformats.org/officeDocument/2006/customXml" ds:itemID="{577EE614-0836-4BEF-978E-22572D8A59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a98f0ce-597e-41a8-8b4e-1f25e499efd7"/>
    <ds:schemaRef ds:uri="9818de70-25e3-4efd-8825-84acf06ed9d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63A9375-2098-470D-B2A7-95770F632661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A19EB26C-6DE7-418F-8DEA-8616B5B6561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1D15CCC3-B7A5-4627-93F8-30F7E6C3A492}">
  <ds:schemaRefs>
    <ds:schemaRef ds:uri="http://purl.org/dc/terms/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9818de70-25e3-4efd-8825-84acf06ed9d9"/>
    <ds:schemaRef ds:uri="ca98f0ce-597e-41a8-8b4e-1f25e499efd7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19484</TotalTime>
  <Words>2072</Words>
  <Application>Microsoft Macintosh PowerPoint</Application>
  <PresentationFormat>Widescreen</PresentationFormat>
  <Paragraphs>108</Paragraphs>
  <Slides>21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Arial</vt:lpstr>
      <vt:lpstr>Calibri</vt:lpstr>
      <vt:lpstr>Calibri Light</vt:lpstr>
      <vt:lpstr>Neusa Next Std</vt:lpstr>
      <vt:lpstr>Neusa Next Std Compact</vt:lpstr>
      <vt:lpstr>Sofia Pro</vt:lpstr>
      <vt:lpstr>Sofia Sans</vt:lpstr>
      <vt:lpstr>Sofia Sans ExtraBold</vt:lpstr>
      <vt:lpstr>Sofia Sans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Clapp</dc:creator>
  <cp:lastModifiedBy>Tom Clapp</cp:lastModifiedBy>
  <cp:revision>158</cp:revision>
  <dcterms:created xsi:type="dcterms:W3CDTF">2022-01-17T20:29:22Z</dcterms:created>
  <dcterms:modified xsi:type="dcterms:W3CDTF">2025-04-28T16:16:55Z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0x010100624959B414BD744EB32E40F60C5D7DF2</vt:lpwstr>
  </property>
  <property fmtid="{D5CDD505-2E9C-101B-9397-08002B2CF9AE}" pid="3" name="_dlc_DocIdItemGuid">
    <vt:lpwstr>ec3e710a-8cbb-4052-af93-e88d4fb36b9b</vt:lpwstr>
  </property>
</Properties>
</file>