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5"/>
  </p:sldMasterIdLst>
  <p:notesMasterIdLst>
    <p:notesMasterId r:id="rId43"/>
  </p:notesMasterIdLst>
  <p:sldIdLst>
    <p:sldId id="438" r:id="rId6"/>
    <p:sldId id="383" r:id="rId7"/>
    <p:sldId id="396" r:id="rId8"/>
    <p:sldId id="403" r:id="rId9"/>
    <p:sldId id="365" r:id="rId10"/>
    <p:sldId id="368" r:id="rId11"/>
    <p:sldId id="400" r:id="rId12"/>
    <p:sldId id="262" r:id="rId13"/>
    <p:sldId id="435" r:id="rId14"/>
    <p:sldId id="436" r:id="rId15"/>
    <p:sldId id="325" r:id="rId16"/>
    <p:sldId id="379" r:id="rId17"/>
    <p:sldId id="378" r:id="rId18"/>
    <p:sldId id="380" r:id="rId19"/>
    <p:sldId id="319" r:id="rId20"/>
    <p:sldId id="329" r:id="rId21"/>
    <p:sldId id="344" r:id="rId22"/>
    <p:sldId id="399" r:id="rId23"/>
    <p:sldId id="405" r:id="rId24"/>
    <p:sldId id="410" r:id="rId25"/>
    <p:sldId id="411" r:id="rId26"/>
    <p:sldId id="433" r:id="rId27"/>
    <p:sldId id="381" r:id="rId28"/>
    <p:sldId id="419" r:id="rId29"/>
    <p:sldId id="420" r:id="rId30"/>
    <p:sldId id="382" r:id="rId31"/>
    <p:sldId id="385" r:id="rId32"/>
    <p:sldId id="384" r:id="rId33"/>
    <p:sldId id="423" r:id="rId34"/>
    <p:sldId id="372" r:id="rId35"/>
    <p:sldId id="373" r:id="rId36"/>
    <p:sldId id="404" r:id="rId37"/>
    <p:sldId id="376" r:id="rId38"/>
    <p:sldId id="421" r:id="rId39"/>
    <p:sldId id="422" r:id="rId40"/>
    <p:sldId id="366" r:id="rId41"/>
    <p:sldId id="274" r:id="rId42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414EC85-DB29-43E6-8480-B9EFEA920A39}">
          <p14:sldIdLst>
            <p14:sldId id="438"/>
            <p14:sldId id="383"/>
            <p14:sldId id="396"/>
            <p14:sldId id="403"/>
            <p14:sldId id="365"/>
            <p14:sldId id="368"/>
            <p14:sldId id="400"/>
            <p14:sldId id="262"/>
            <p14:sldId id="435"/>
            <p14:sldId id="436"/>
            <p14:sldId id="325"/>
            <p14:sldId id="379"/>
            <p14:sldId id="378"/>
            <p14:sldId id="380"/>
            <p14:sldId id="319"/>
            <p14:sldId id="329"/>
            <p14:sldId id="344"/>
            <p14:sldId id="399"/>
            <p14:sldId id="405"/>
            <p14:sldId id="410"/>
            <p14:sldId id="411"/>
            <p14:sldId id="433"/>
            <p14:sldId id="381"/>
            <p14:sldId id="419"/>
            <p14:sldId id="420"/>
            <p14:sldId id="382"/>
            <p14:sldId id="385"/>
            <p14:sldId id="384"/>
            <p14:sldId id="423"/>
            <p14:sldId id="372"/>
            <p14:sldId id="373"/>
            <p14:sldId id="404"/>
            <p14:sldId id="376"/>
            <p14:sldId id="421"/>
            <p14:sldId id="422"/>
            <p14:sldId id="366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00"/>
    <a:srgbClr val="FF3F00"/>
    <a:srgbClr val="FDC40F"/>
    <a:srgbClr val="FF4101"/>
    <a:srgbClr val="FF5400"/>
    <a:srgbClr val="FF0000"/>
    <a:srgbClr val="8EB0C2"/>
    <a:srgbClr val="003B72"/>
    <a:srgbClr val="FDD13D"/>
    <a:srgbClr val="FF5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 autoAdjust="0"/>
    <p:restoredTop sz="96164" autoAdjust="0"/>
  </p:normalViewPr>
  <p:slideViewPr>
    <p:cSldViewPr snapToGrid="0" snapToObjects="1" showGuides="1">
      <p:cViewPr varScale="1">
        <p:scale>
          <a:sx n="98" d="100"/>
          <a:sy n="98" d="100"/>
        </p:scale>
        <p:origin x="216" y="712"/>
      </p:cViewPr>
      <p:guideLst>
        <p:guide orient="horz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10"/>
      <c:depthPercent val="100"/>
      <c:rAngAx val="0"/>
      <c:perspective val="4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>
              <a:outerShdw dist="406400" dir="4620000" sy="23000" kx="-1200000" algn="b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63500" h="63500"/>
            </a:sp3d>
          </c:spPr>
          <c:explosion val="7"/>
          <c:dPt>
            <c:idx val="0"/>
            <c:bubble3D val="0"/>
            <c:explosion val="0"/>
            <c:spPr>
              <a:solidFill>
                <a:srgbClr val="FF4000"/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1-2F5B-5E44-BCAE-5F1A1DF674EA}"/>
              </c:ext>
            </c:extLst>
          </c:dPt>
          <c:dPt>
            <c:idx val="1"/>
            <c:bubble3D val="0"/>
            <c:explosion val="0"/>
            <c:spPr>
              <a:solidFill>
                <a:schemeClr val="bg1">
                  <a:lumMod val="50000"/>
                </a:schemeClr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3-2F5B-5E44-BCAE-5F1A1DF674EA}"/>
              </c:ext>
            </c:extLst>
          </c:dPt>
          <c:dPt>
            <c:idx val="2"/>
            <c:bubble3D val="0"/>
            <c:explosion val="0"/>
            <c:spPr>
              <a:solidFill>
                <a:schemeClr val="bg1">
                  <a:lumMod val="75000"/>
                </a:schemeClr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5-2F5B-5E44-BCAE-5F1A1DF674EA}"/>
              </c:ext>
            </c:extLst>
          </c:dPt>
          <c:dPt>
            <c:idx val="3"/>
            <c:bubble3D val="0"/>
            <c:explosion val="0"/>
            <c:spPr>
              <a:solidFill>
                <a:schemeClr val="tx1"/>
              </a:solidFill>
              <a:effectLst>
                <a:outerShdw dist="406400" dir="4620000" sy="23000" kx="-1200000" algn="b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63500" h="63500"/>
              </a:sp3d>
            </c:spPr>
            <c:extLst>
              <c:ext xmlns:c16="http://schemas.microsoft.com/office/drawing/2014/chart" uri="{C3380CC4-5D6E-409C-BE32-E72D297353CC}">
                <c16:uniqueId val="{00000007-2F5B-5E44-BCAE-5F1A1DF674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 i="0">
                    <a:solidFill>
                      <a:schemeClr val="bg1"/>
                    </a:solidFill>
                    <a:latin typeface="Neusa Next Std" pitchFamily="2" charset="77"/>
                    <a:cs typeface="Arial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F5B-5E44-BCAE-5F1A1DF674E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spPr>
    <a:effectLst/>
    <a:scene3d>
      <a:camera prst="orthographicFront"/>
      <a:lightRig rig="threePt" dir="t"/>
    </a:scene3d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9E4952-F677-D045-A3F9-8CFA66E37427}" type="datetimeFigureOut">
              <a:rPr lang="en-US" smtClean="0"/>
              <a:t>4/28/25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880EB-C1BA-7B4A-AF85-4080001B0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13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82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09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58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02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734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164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7256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6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2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101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42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01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08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30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49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80EB-C1BA-7B4A-AF85-4080001B0E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45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0B005-C205-D44E-BF60-5C33BF056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B344F4-E167-5B42-BB6E-BE724F22F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B2216-8443-2043-A106-2304617C5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4FFC6-DE38-344A-A010-DF382D99E2EA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DCDD-430C-7B46-BB6F-EC6499835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C24AC-E61B-AD45-A9C3-CC9A2C78E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73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8CAFF-00DF-B346-860A-718A10081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048D4E-2CC3-D94A-8A04-28F954FDE0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24BDC4-FC61-574A-94DB-266C158DF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CC1CA-1030-A24C-A6F9-74D4334D1891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10348-087D-5843-AAC7-59CC0559B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903279-E494-C947-BA40-6061CC9ED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14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DF02F7-14FE-6A47-A68C-E44F361C6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90AADF-2B52-6943-ADDE-02503DBCA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C8C5A-4C25-C348-ABB6-A39EE2D06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F83B-0AE9-254C-A85F-2F1F93DB6445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7BA40-CADE-2142-9C82-119A673EC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552AC-3658-B149-A6FA-71995ABFE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3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B5AF2-229C-6341-8B87-03748F79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75556-BB55-504A-8E95-E2FF88913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7F36D-DCDC-224B-BCAF-736F8CC2E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E7C-137F-FF49-A2F0-56668C65F35E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F5CD7-B967-964C-BCCD-413F71342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F418A-A0A6-FA4E-88D7-93F293569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56350"/>
            <a:ext cx="2743200" cy="365125"/>
          </a:xfr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Neusa Next Std" pitchFamily="2" charset="77"/>
              </a:defRPr>
            </a:lvl1pPr>
          </a:lstStyle>
          <a:p>
            <a:fld id="{69412F7C-5E30-1540-B70F-3EDDA4AEA6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856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7E8EF-693D-A446-AD68-310FC28E3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A16F2-3249-C149-970C-A2F04F8FA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457DD-D633-F045-BE76-0AC5BB117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3E3E3-DC9B-354C-A31E-1D9AC38DACD2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439C7-7946-5C46-B670-746B5DC1B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296F7-B5DA-714F-974A-A937C4AC9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5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33836-9EC9-B846-8BCF-E7622D5BF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7B956-77A0-E14B-8085-38530C297D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16CB7E-5FEF-4041-917B-1E523EF9A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5D7E75-936B-6B4A-9827-82E12AFA8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8825D-9D7A-6F4D-B857-A81865E601D4}" type="datetime1">
              <a:rPr lang="en-GB" smtClean="0"/>
              <a:t>28/04/2025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898A1-DB8A-5242-B20A-E15BFABC3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0B99D-C616-2D43-B4BA-913941CBD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47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B9DAC-5C6E-8141-9009-3ECF27A62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27CF4-8FB0-C149-9BEA-030FA6227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84CB0E-FC8E-9542-8152-4A5ECE1A5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0E5C30-54B2-5545-BF79-D62B45FE37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A46AA3-D0E9-8B42-9CE8-7F2E531701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DEA5E4-9DCB-6542-AF9A-320E081CE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E1603-1A9F-F742-951E-51D128E3132F}" type="datetime1">
              <a:rPr lang="en-GB" smtClean="0"/>
              <a:t>28/04/2025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7900E8-AE65-4842-AD2A-BF454A0C8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E5CEB5-0701-DD4E-A973-948073B7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25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A6048-9859-6845-ABE2-177978498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68EF99-B0A8-9448-B0A1-7BEAEF9D0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75793-ECC4-1B40-A1F8-FA770F9C6845}" type="datetime1">
              <a:rPr lang="en-GB" smtClean="0"/>
              <a:t>28/04/2025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F2B5D-C6F5-4F4A-A149-73C15D27C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166A99-62D2-F84C-9241-D957230A7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04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B4E26B-0CF2-2847-8D2E-6A6956DC9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0A984-3819-B24F-B1FC-FAE84C90EAA7}" type="datetime1">
              <a:rPr lang="en-GB" smtClean="0"/>
              <a:t>28/04/2025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EB60C1-1E56-4A4F-B73F-B7AE12A6E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6F8CA9-CC6C-A347-8ABA-5B56E5886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26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FE0F2-5894-2B48-878F-1D9B2209B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DF1B1-25E7-494D-A11B-99C7AC8F4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39977-36DE-2F44-97B1-833ED12C0C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7DDDB-E815-0D4D-B84D-2F5F379D5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F122C-4403-6F46-B1D4-978C088B13C1}" type="datetime1">
              <a:rPr lang="en-GB" smtClean="0"/>
              <a:t>28/04/2025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D967B6-489E-574E-B065-307A7F4D6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56EC6B-99D8-804C-B281-B93F37508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7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41A00-E486-1947-B2CE-5280C774D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DD788-690D-CE4D-80ED-65708454FB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AC7AD-1360-9C44-BA82-DD31470E7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517C6-BBFE-4440-BACD-16975FB6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9A606-20FD-5142-B2CD-A6001E7157A1}" type="datetime1">
              <a:rPr lang="en-GB" smtClean="0"/>
              <a:t>28/04/2025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4C7192-F0B4-1047-8CB8-577424213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042EA-EA38-434B-922F-FFC4217CE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4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9A694-B15C-6B42-9B94-7E2A7FB37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0F550-E6AC-E441-84B7-FD71BEF20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7C5A9-7E8C-0A4C-8168-D1D6D1DF3B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36FDC-8777-7948-B768-1B36B36B20DC}" type="datetime1">
              <a:rPr lang="en-GB" smtClean="0"/>
              <a:t>28/04/2025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C53A3-00C9-A94F-BB8D-56B338B6E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11116-673B-664E-A34F-BA34E1FA7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12F7C-5E30-1540-B70F-3EDDA4AEA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1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2.emf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.emf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2.emf"/><Relationship Id="rId7" Type="http://schemas.openxmlformats.org/officeDocument/2006/relationships/image" Target="../media/image43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7.emf"/><Relationship Id="rId9" Type="http://schemas.openxmlformats.org/officeDocument/2006/relationships/image" Target="../media/image8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37B88-99BB-364B-B386-4FDA4E36B11B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712800-D5D2-280D-AD9C-0F0610AA2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3672"/>
            <a:ext cx="1652657" cy="4543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68119C-ECA8-B130-1CB0-1424E369FCEA}"/>
              </a:ext>
            </a:extLst>
          </p:cNvPr>
          <p:cNvSpPr txBox="1"/>
          <p:nvPr/>
        </p:nvSpPr>
        <p:spPr>
          <a:xfrm>
            <a:off x="0" y="3603168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spc="100" dirty="0">
                <a:latin typeface="Sofia Sans ExtraBold" pitchFamily="2" charset="0"/>
              </a:rPr>
              <a:t>XXXXXXXXXXXXXXXXX</a:t>
            </a:r>
            <a:endParaRPr lang="en-US" sz="2100" b="1" dirty="0">
              <a:latin typeface="Sofia Sans ExtraBold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167B33-9157-8513-7718-F2B6B8173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600" y="2246406"/>
            <a:ext cx="53848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13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hone 1">
            <a:extLst>
              <a:ext uri="{FF2B5EF4-FFF2-40B4-BE49-F238E27FC236}">
                <a16:creationId xmlns:a16="http://schemas.microsoft.com/office/drawing/2014/main" id="{16B9EEC6-65D6-C021-37C4-1BE9F61C5D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54365" y="985838"/>
            <a:ext cx="2707020" cy="4814886"/>
          </a:xfrm>
          <a:prstGeom prst="rect">
            <a:avLst/>
          </a:prstGeom>
        </p:spPr>
      </p:pic>
      <p:pic>
        <p:nvPicPr>
          <p:cNvPr id="3" name="mask">
            <a:extLst>
              <a:ext uri="{FF2B5EF4-FFF2-40B4-BE49-F238E27FC236}">
                <a16:creationId xmlns:a16="http://schemas.microsoft.com/office/drawing/2014/main" id="{8B8FBC76-0C68-3B18-57D1-451E758782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52135B8-90F1-874A-99BE-031D986A0A2F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CE431FAB-8C5C-CB40-AAD1-5E9AA8EC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5F1662-65BB-D746-B87E-93324968F06C}"/>
              </a:ext>
            </a:extLst>
          </p:cNvPr>
          <p:cNvSpPr txBox="1"/>
          <p:nvPr/>
        </p:nvSpPr>
        <p:spPr>
          <a:xfrm>
            <a:off x="218947" y="271264"/>
            <a:ext cx="4953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Sofia Sans ExtraBold" pitchFamily="2" charset="0"/>
              </a:rPr>
              <a:t>XXXXXXXXX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30BFA6-EFF1-8343-9D04-C770C19C9798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17664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44AB70-E75F-6195-704D-C1EE7CD8EB9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1805D74-6F6D-3B18-1F53-867C5340C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C6C21FA4-275F-F401-AE59-EA3EAAAB2DA0}"/>
              </a:ext>
            </a:extLst>
          </p:cNvPr>
          <p:cNvSpPr txBox="1">
            <a:spLocks/>
          </p:cNvSpPr>
          <p:nvPr/>
        </p:nvSpPr>
        <p:spPr>
          <a:xfrm>
            <a:off x="11321639" y="6400801"/>
            <a:ext cx="416859" cy="457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B95A15-775A-CD47-9002-D425B350C90F}" type="slidenum">
              <a:rPr lang="en-US" b="1" smtClean="0"/>
              <a:pPr algn="ctr"/>
              <a:t>9</a:t>
            </a:fld>
            <a:endParaRPr lang="en-US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8A4734F-EBB6-A1B8-9B8E-BA96CB53AE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39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9FAC32-1737-B747-83F0-196B8C0682B2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latin typeface="Sofia Sans ExtraBold" pitchFamily="2" charset="0"/>
              </a:rPr>
              <a:t>XXXXXXXX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CAAAE942-4F63-9A40-A275-7E465B0CF3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8787898"/>
              </p:ext>
            </p:extLst>
          </p:nvPr>
        </p:nvGraphicFramePr>
        <p:xfrm>
          <a:off x="6170489" y="1331361"/>
          <a:ext cx="5566681" cy="4931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B63E7983-9E6B-2358-663D-A9A15828E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E2485891-75A1-5D2F-715A-FC0F283B3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10</a:t>
            </a:fld>
            <a:endParaRPr 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C9AF7DE-1F6B-D146-5AD3-61951793C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918C00-6C36-98E0-CA62-2D4CE964D207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0811A0-E348-741D-C3F1-430D5263D6AB}"/>
              </a:ext>
            </a:extLst>
          </p:cNvPr>
          <p:cNvSpPr/>
          <p:nvPr/>
        </p:nvSpPr>
        <p:spPr>
          <a:xfrm>
            <a:off x="817664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492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57;p15">
            <a:extLst>
              <a:ext uri="{FF2B5EF4-FFF2-40B4-BE49-F238E27FC236}">
                <a16:creationId xmlns:a16="http://schemas.microsoft.com/office/drawing/2014/main" id="{06CF14B5-F141-B742-A724-C50BD295AC13}"/>
              </a:ext>
            </a:extLst>
          </p:cNvPr>
          <p:cNvSpPr/>
          <p:nvPr/>
        </p:nvSpPr>
        <p:spPr>
          <a:xfrm>
            <a:off x="8543925" y="0"/>
            <a:ext cx="45719" cy="6858000"/>
          </a:xfrm>
          <a:custGeom>
            <a:avLst/>
            <a:gdLst/>
            <a:ahLst/>
            <a:cxnLst/>
            <a:rect l="l" t="t" r="r" b="b"/>
            <a:pathLst>
              <a:path w="1513" h="166415" extrusionOk="0">
                <a:moveTo>
                  <a:pt x="751" y="1"/>
                </a:moveTo>
                <a:cubicBezTo>
                  <a:pt x="346" y="1"/>
                  <a:pt x="1" y="334"/>
                  <a:pt x="1" y="751"/>
                </a:cubicBezTo>
                <a:lnTo>
                  <a:pt x="1" y="165664"/>
                </a:lnTo>
                <a:cubicBezTo>
                  <a:pt x="1" y="166081"/>
                  <a:pt x="334" y="166414"/>
                  <a:pt x="751" y="166414"/>
                </a:cubicBezTo>
                <a:cubicBezTo>
                  <a:pt x="1167" y="166414"/>
                  <a:pt x="1513" y="166081"/>
                  <a:pt x="1513" y="165664"/>
                </a:cubicBezTo>
                <a:lnTo>
                  <a:pt x="1513" y="751"/>
                </a:lnTo>
                <a:cubicBezTo>
                  <a:pt x="1513" y="334"/>
                  <a:pt x="1167" y="1"/>
                  <a:pt x="75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9FAC32-1737-B747-83F0-196B8C0682B2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latin typeface="Sofia Sans ExtraBold" pitchFamily="2" charset="0"/>
              </a:rPr>
              <a:t>XXXXXXXX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grpSp>
        <p:nvGrpSpPr>
          <p:cNvPr id="87" name="Google Shape;76;p15">
            <a:extLst>
              <a:ext uri="{FF2B5EF4-FFF2-40B4-BE49-F238E27FC236}">
                <a16:creationId xmlns:a16="http://schemas.microsoft.com/office/drawing/2014/main" id="{4AD8E19D-1106-614B-A7C8-789DAB10189F}"/>
              </a:ext>
            </a:extLst>
          </p:cNvPr>
          <p:cNvGrpSpPr/>
          <p:nvPr/>
        </p:nvGrpSpPr>
        <p:grpSpPr>
          <a:xfrm>
            <a:off x="8418504" y="1646684"/>
            <a:ext cx="2078594" cy="979497"/>
            <a:chOff x="2723278" y="1150750"/>
            <a:chExt cx="2078594" cy="979497"/>
          </a:xfrm>
        </p:grpSpPr>
        <p:sp>
          <p:nvSpPr>
            <p:cNvPr id="88" name="Google Shape;77;p15">
              <a:extLst>
                <a:ext uri="{FF2B5EF4-FFF2-40B4-BE49-F238E27FC236}">
                  <a16:creationId xmlns:a16="http://schemas.microsoft.com/office/drawing/2014/main" id="{0F320DF0-6029-764D-8DA6-D6B237FB1331}"/>
                </a:ext>
              </a:extLst>
            </p:cNvPr>
            <p:cNvSpPr/>
            <p:nvPr/>
          </p:nvSpPr>
          <p:spPr>
            <a:xfrm>
              <a:off x="2723278" y="1169328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28" y="1"/>
                  </a:moveTo>
                  <a:cubicBezTo>
                    <a:pt x="16310" y="1"/>
                    <a:pt x="14715" y="1511"/>
                    <a:pt x="14657" y="3432"/>
                  </a:cubicBezTo>
                  <a:lnTo>
                    <a:pt x="14348" y="12588"/>
                  </a:lnTo>
                  <a:cubicBezTo>
                    <a:pt x="14312" y="13697"/>
                    <a:pt x="13396" y="14565"/>
                    <a:pt x="12283" y="14565"/>
                  </a:cubicBezTo>
                  <a:cubicBezTo>
                    <a:pt x="12261" y="14565"/>
                    <a:pt x="12239" y="14565"/>
                    <a:pt x="12216" y="14564"/>
                  </a:cubicBezTo>
                  <a:lnTo>
                    <a:pt x="8871" y="14457"/>
                  </a:lnTo>
                  <a:cubicBezTo>
                    <a:pt x="8121" y="14433"/>
                    <a:pt x="7466" y="14005"/>
                    <a:pt x="7132" y="13397"/>
                  </a:cubicBezTo>
                  <a:cubicBezTo>
                    <a:pt x="6501" y="12302"/>
                    <a:pt x="5334" y="11540"/>
                    <a:pt x="3965" y="11492"/>
                  </a:cubicBezTo>
                  <a:cubicBezTo>
                    <a:pt x="3921" y="11491"/>
                    <a:pt x="3877" y="11490"/>
                    <a:pt x="3833" y="11490"/>
                  </a:cubicBezTo>
                  <a:cubicBezTo>
                    <a:pt x="1808" y="11490"/>
                    <a:pt x="130" y="13084"/>
                    <a:pt x="60" y="15100"/>
                  </a:cubicBezTo>
                  <a:cubicBezTo>
                    <a:pt x="0" y="17160"/>
                    <a:pt x="1632" y="18886"/>
                    <a:pt x="3715" y="18958"/>
                  </a:cubicBezTo>
                  <a:cubicBezTo>
                    <a:pt x="3750" y="18959"/>
                    <a:pt x="3784" y="18959"/>
                    <a:pt x="3818" y="18959"/>
                  </a:cubicBezTo>
                  <a:cubicBezTo>
                    <a:pt x="5145" y="18959"/>
                    <a:pt x="6317" y="18288"/>
                    <a:pt x="7001" y="17267"/>
                  </a:cubicBezTo>
                  <a:cubicBezTo>
                    <a:pt x="7371" y="16690"/>
                    <a:pt x="8020" y="16325"/>
                    <a:pt x="8743" y="16325"/>
                  </a:cubicBezTo>
                  <a:cubicBezTo>
                    <a:pt x="8765" y="16325"/>
                    <a:pt x="8788" y="16326"/>
                    <a:pt x="8811" y="16326"/>
                  </a:cubicBezTo>
                  <a:lnTo>
                    <a:pt x="12157" y="16434"/>
                  </a:lnTo>
                  <a:cubicBezTo>
                    <a:pt x="13300" y="16469"/>
                    <a:pt x="14193" y="17410"/>
                    <a:pt x="14157" y="18541"/>
                  </a:cubicBezTo>
                  <a:lnTo>
                    <a:pt x="14097" y="20470"/>
                  </a:lnTo>
                  <a:cubicBezTo>
                    <a:pt x="14026" y="22434"/>
                    <a:pt x="15586" y="24077"/>
                    <a:pt x="17562" y="24137"/>
                  </a:cubicBezTo>
                  <a:lnTo>
                    <a:pt x="47459" y="25125"/>
                  </a:lnTo>
                  <a:cubicBezTo>
                    <a:pt x="47496" y="25126"/>
                    <a:pt x="47533" y="25127"/>
                    <a:pt x="47570" y="25127"/>
                  </a:cubicBezTo>
                  <a:cubicBezTo>
                    <a:pt x="49509" y="25127"/>
                    <a:pt x="51103" y="23612"/>
                    <a:pt x="51174" y="21696"/>
                  </a:cubicBezTo>
                  <a:lnTo>
                    <a:pt x="51733" y="4646"/>
                  </a:lnTo>
                  <a:cubicBezTo>
                    <a:pt x="51793" y="2694"/>
                    <a:pt x="50245" y="1051"/>
                    <a:pt x="48257" y="979"/>
                  </a:cubicBezTo>
                  <a:lnTo>
                    <a:pt x="18360" y="3"/>
                  </a:lnTo>
                  <a:cubicBezTo>
                    <a:pt x="18316" y="1"/>
                    <a:pt x="18271" y="1"/>
                    <a:pt x="18228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89" name="Google Shape;78;p15">
              <a:extLst>
                <a:ext uri="{FF2B5EF4-FFF2-40B4-BE49-F238E27FC236}">
                  <a16:creationId xmlns:a16="http://schemas.microsoft.com/office/drawing/2014/main" id="{18BCB30E-A9E3-D543-8D3E-9832A651322A}"/>
                </a:ext>
              </a:extLst>
            </p:cNvPr>
            <p:cNvSpPr/>
            <p:nvPr/>
          </p:nvSpPr>
          <p:spPr>
            <a:xfrm>
              <a:off x="4624272" y="1406505"/>
              <a:ext cx="177598" cy="256316"/>
            </a:xfrm>
            <a:custGeom>
              <a:avLst/>
              <a:gdLst/>
              <a:ahLst/>
              <a:cxnLst/>
              <a:rect l="l" t="t" r="r" b="b"/>
              <a:pathLst>
                <a:path w="4644" h="6026" extrusionOk="0">
                  <a:moveTo>
                    <a:pt x="0" y="1"/>
                  </a:moveTo>
                  <a:lnTo>
                    <a:pt x="0" y="6025"/>
                  </a:lnTo>
                  <a:lnTo>
                    <a:pt x="1643" y="6025"/>
                  </a:lnTo>
                  <a:cubicBezTo>
                    <a:pt x="3298" y="6025"/>
                    <a:pt x="4643" y="4668"/>
                    <a:pt x="4643" y="3013"/>
                  </a:cubicBezTo>
                  <a:cubicBezTo>
                    <a:pt x="4643" y="2179"/>
                    <a:pt x="4310" y="1429"/>
                    <a:pt x="3762" y="894"/>
                  </a:cubicBezTo>
                  <a:cubicBezTo>
                    <a:pt x="3215" y="346"/>
                    <a:pt x="2465" y="1"/>
                    <a:pt x="1643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0" name="Google Shape;79;p15">
              <a:extLst>
                <a:ext uri="{FF2B5EF4-FFF2-40B4-BE49-F238E27FC236}">
                  <a16:creationId xmlns:a16="http://schemas.microsoft.com/office/drawing/2014/main" id="{92968858-52C2-3541-898D-FE515B595696}"/>
                </a:ext>
              </a:extLst>
            </p:cNvPr>
            <p:cNvSpPr/>
            <p:nvPr/>
          </p:nvSpPr>
          <p:spPr>
            <a:xfrm>
              <a:off x="2725573" y="1151201"/>
              <a:ext cx="1939698" cy="923901"/>
            </a:xfrm>
            <a:custGeom>
              <a:avLst/>
              <a:gdLst/>
              <a:ahLst/>
              <a:cxnLst/>
              <a:rect l="l" t="t" r="r" b="b"/>
              <a:pathLst>
                <a:path w="50721" h="24159" extrusionOk="0">
                  <a:moveTo>
                    <a:pt x="17597" y="1"/>
                  </a:moveTo>
                  <a:cubicBezTo>
                    <a:pt x="15633" y="1"/>
                    <a:pt x="14037" y="1596"/>
                    <a:pt x="14037" y="3561"/>
                  </a:cubicBezTo>
                  <a:lnTo>
                    <a:pt x="14037" y="12717"/>
                  </a:lnTo>
                  <a:cubicBezTo>
                    <a:pt x="14037" y="13848"/>
                    <a:pt x="13121" y="14764"/>
                    <a:pt x="11990" y="14764"/>
                  </a:cubicBezTo>
                  <a:lnTo>
                    <a:pt x="8692" y="14764"/>
                  </a:lnTo>
                  <a:cubicBezTo>
                    <a:pt x="7941" y="14764"/>
                    <a:pt x="7287" y="14360"/>
                    <a:pt x="6929" y="13764"/>
                  </a:cubicBezTo>
                  <a:cubicBezTo>
                    <a:pt x="6275" y="12681"/>
                    <a:pt x="5084" y="11966"/>
                    <a:pt x="3739" y="11966"/>
                  </a:cubicBezTo>
                  <a:cubicBezTo>
                    <a:pt x="1679" y="11966"/>
                    <a:pt x="0" y="13633"/>
                    <a:pt x="0" y="15693"/>
                  </a:cubicBezTo>
                  <a:cubicBezTo>
                    <a:pt x="0" y="17753"/>
                    <a:pt x="1679" y="19432"/>
                    <a:pt x="3739" y="19432"/>
                  </a:cubicBezTo>
                  <a:cubicBezTo>
                    <a:pt x="5084" y="19432"/>
                    <a:pt x="6275" y="18705"/>
                    <a:pt x="6929" y="17634"/>
                  </a:cubicBezTo>
                  <a:cubicBezTo>
                    <a:pt x="7287" y="17027"/>
                    <a:pt x="7941" y="16634"/>
                    <a:pt x="8692" y="16634"/>
                  </a:cubicBezTo>
                  <a:lnTo>
                    <a:pt x="11990" y="16634"/>
                  </a:lnTo>
                  <a:cubicBezTo>
                    <a:pt x="13121" y="16634"/>
                    <a:pt x="14037" y="17539"/>
                    <a:pt x="14037" y="18670"/>
                  </a:cubicBezTo>
                  <a:lnTo>
                    <a:pt x="14037" y="20598"/>
                  </a:lnTo>
                  <a:cubicBezTo>
                    <a:pt x="14037" y="22563"/>
                    <a:pt x="15633" y="24158"/>
                    <a:pt x="17597" y="24158"/>
                  </a:cubicBezTo>
                  <a:lnTo>
                    <a:pt x="47173" y="24158"/>
                  </a:lnTo>
                  <a:cubicBezTo>
                    <a:pt x="49137" y="24158"/>
                    <a:pt x="50721" y="22563"/>
                    <a:pt x="50721" y="20598"/>
                  </a:cubicBezTo>
                  <a:lnTo>
                    <a:pt x="50721" y="3561"/>
                  </a:lnTo>
                  <a:cubicBezTo>
                    <a:pt x="50721" y="1596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1" name="Google Shape;80;p15">
              <a:extLst>
                <a:ext uri="{FF2B5EF4-FFF2-40B4-BE49-F238E27FC236}">
                  <a16:creationId xmlns:a16="http://schemas.microsoft.com/office/drawing/2014/main" id="{F9D7A6E4-3206-CB4A-90D3-E0298A058641}"/>
                </a:ext>
              </a:extLst>
            </p:cNvPr>
            <p:cNvSpPr/>
            <p:nvPr/>
          </p:nvSpPr>
          <p:spPr>
            <a:xfrm>
              <a:off x="2752419" y="1635195"/>
              <a:ext cx="232247" cy="232285"/>
            </a:xfrm>
            <a:custGeom>
              <a:avLst/>
              <a:gdLst/>
              <a:ahLst/>
              <a:cxnLst/>
              <a:rect l="l" t="t" r="r" b="b"/>
              <a:pathLst>
                <a:path w="6073" h="6074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2" name="Google Shape;81;p15">
              <a:extLst>
                <a:ext uri="{FF2B5EF4-FFF2-40B4-BE49-F238E27FC236}">
                  <a16:creationId xmlns:a16="http://schemas.microsoft.com/office/drawing/2014/main" id="{D2FA7735-AFC2-624B-A9D6-610BD4F55976}"/>
                </a:ext>
              </a:extLst>
            </p:cNvPr>
            <p:cNvSpPr/>
            <p:nvPr/>
          </p:nvSpPr>
          <p:spPr>
            <a:xfrm>
              <a:off x="3195458" y="1181162"/>
              <a:ext cx="1606414" cy="36873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1465" y="0"/>
                    <a:pt x="191" y="1155"/>
                    <a:pt x="12" y="2655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89" y="6358"/>
                    <a:pt x="41124" y="6894"/>
                  </a:cubicBezTo>
                  <a:cubicBezTo>
                    <a:pt x="41589" y="7358"/>
                    <a:pt x="41898" y="7978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89" y="346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3" name="Google Shape;82;p15">
              <a:extLst>
                <a:ext uri="{FF2B5EF4-FFF2-40B4-BE49-F238E27FC236}">
                  <a16:creationId xmlns:a16="http://schemas.microsoft.com/office/drawing/2014/main" id="{458E2CE3-8D84-7E48-86BC-C1CAA9675006}"/>
                </a:ext>
              </a:extLst>
            </p:cNvPr>
            <p:cNvSpPr/>
            <p:nvPr/>
          </p:nvSpPr>
          <p:spPr>
            <a:xfrm>
              <a:off x="3195458" y="1150750"/>
              <a:ext cx="1606414" cy="383921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1346" y="1"/>
                    <a:pt x="0" y="1346"/>
                    <a:pt x="0" y="3013"/>
                  </a:cubicBezTo>
                  <a:cubicBezTo>
                    <a:pt x="0" y="4668"/>
                    <a:pt x="1346" y="6014"/>
                    <a:pt x="3001" y="6014"/>
                  </a:cubicBezTo>
                  <a:lnTo>
                    <a:pt x="39005" y="6014"/>
                  </a:lnTo>
                  <a:cubicBezTo>
                    <a:pt x="39827" y="6014"/>
                    <a:pt x="40577" y="6359"/>
                    <a:pt x="41124" y="6907"/>
                  </a:cubicBezTo>
                  <a:cubicBezTo>
                    <a:pt x="41672" y="7442"/>
                    <a:pt x="42005" y="8192"/>
                    <a:pt x="42005" y="9026"/>
                  </a:cubicBezTo>
                  <a:lnTo>
                    <a:pt x="42005" y="3013"/>
                  </a:lnTo>
                  <a:cubicBezTo>
                    <a:pt x="42005" y="2180"/>
                    <a:pt x="41672" y="1430"/>
                    <a:pt x="41124" y="882"/>
                  </a:cubicBezTo>
                  <a:cubicBezTo>
                    <a:pt x="40577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4" name="Google Shape;83;p15">
              <a:extLst>
                <a:ext uri="{FF2B5EF4-FFF2-40B4-BE49-F238E27FC236}">
                  <a16:creationId xmlns:a16="http://schemas.microsoft.com/office/drawing/2014/main" id="{5233F299-0D8F-7E46-A649-DF728EE1F7E8}"/>
                </a:ext>
              </a:extLst>
            </p:cNvPr>
            <p:cNvSpPr txBox="1"/>
            <p:nvPr/>
          </p:nvSpPr>
          <p:spPr>
            <a:xfrm>
              <a:off x="3265722" y="147550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b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</a:p>
            <a:p>
              <a:pPr algn="ctr"/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95" name="Google Shape;84;p15">
              <a:extLst>
                <a:ext uri="{FF2B5EF4-FFF2-40B4-BE49-F238E27FC236}">
                  <a16:creationId xmlns:a16="http://schemas.microsoft.com/office/drawing/2014/main" id="{134A715E-3DE6-914A-884A-7EF1F934E5CC}"/>
                </a:ext>
              </a:extLst>
            </p:cNvPr>
            <p:cNvSpPr txBox="1"/>
            <p:nvPr/>
          </p:nvSpPr>
          <p:spPr>
            <a:xfrm>
              <a:off x="3195450" y="1150750"/>
              <a:ext cx="1469700" cy="25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dirty="0">
                  <a:solidFill>
                    <a:srgbClr val="FFFFFF"/>
                  </a:solidFill>
                  <a:latin typeface="Sofia Sans ExtraBold" pitchFamily="2" charset="0"/>
                  <a:sym typeface="Fira Sans Extra Condensed Medium"/>
                </a:rPr>
                <a:t>XXXXX</a:t>
              </a:r>
            </a:p>
          </p:txBody>
        </p:sp>
      </p:grpSp>
      <p:grpSp>
        <p:nvGrpSpPr>
          <p:cNvPr id="96" name="Google Shape;85;p15">
            <a:extLst>
              <a:ext uri="{FF2B5EF4-FFF2-40B4-BE49-F238E27FC236}">
                <a16:creationId xmlns:a16="http://schemas.microsoft.com/office/drawing/2014/main" id="{1DB477E1-17D1-CE46-9881-8CA414C859A0}"/>
              </a:ext>
            </a:extLst>
          </p:cNvPr>
          <p:cNvGrpSpPr/>
          <p:nvPr/>
        </p:nvGrpSpPr>
        <p:grpSpPr>
          <a:xfrm>
            <a:off x="6629063" y="877294"/>
            <a:ext cx="2079971" cy="979046"/>
            <a:chOff x="933838" y="532900"/>
            <a:chExt cx="2079971" cy="979046"/>
          </a:xfrm>
        </p:grpSpPr>
        <p:sp>
          <p:nvSpPr>
            <p:cNvPr id="97" name="Google Shape;86;p15">
              <a:extLst>
                <a:ext uri="{FF2B5EF4-FFF2-40B4-BE49-F238E27FC236}">
                  <a16:creationId xmlns:a16="http://schemas.microsoft.com/office/drawing/2014/main" id="{BD420F09-B068-074F-A2D0-7CF7FD7DDA57}"/>
                </a:ext>
              </a:extLst>
            </p:cNvPr>
            <p:cNvSpPr/>
            <p:nvPr/>
          </p:nvSpPr>
          <p:spPr>
            <a:xfrm>
              <a:off x="1033115" y="55102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33544" y="1"/>
                  </a:moveTo>
                  <a:cubicBezTo>
                    <a:pt x="33507" y="1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8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6"/>
                    <a:pt x="4322" y="25124"/>
                  </a:cubicBezTo>
                  <a:lnTo>
                    <a:pt x="34231" y="24136"/>
                  </a:lnTo>
                  <a:cubicBezTo>
                    <a:pt x="36207" y="24077"/>
                    <a:pt x="37767" y="22434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26"/>
                  </a:lnTo>
                  <a:cubicBezTo>
                    <a:pt x="43004" y="16325"/>
                    <a:pt x="43026" y="16325"/>
                    <a:pt x="43049" y="16325"/>
                  </a:cubicBezTo>
                  <a:cubicBezTo>
                    <a:pt x="43772" y="16325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9"/>
                    <a:pt x="48078" y="18957"/>
                  </a:cubicBezTo>
                  <a:cubicBezTo>
                    <a:pt x="50162" y="18886"/>
                    <a:pt x="51793" y="17159"/>
                    <a:pt x="51721" y="15099"/>
                  </a:cubicBezTo>
                  <a:cubicBezTo>
                    <a:pt x="51663" y="13077"/>
                    <a:pt x="49974" y="11490"/>
                    <a:pt x="47940" y="11490"/>
                  </a:cubicBezTo>
                  <a:cubicBezTo>
                    <a:pt x="47903" y="11490"/>
                    <a:pt x="47865" y="11491"/>
                    <a:pt x="47828" y="11492"/>
                  </a:cubicBezTo>
                  <a:cubicBezTo>
                    <a:pt x="46459" y="11539"/>
                    <a:pt x="45292" y="12301"/>
                    <a:pt x="44661" y="13397"/>
                  </a:cubicBezTo>
                  <a:cubicBezTo>
                    <a:pt x="44327" y="14004"/>
                    <a:pt x="43673" y="14433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7"/>
                    <a:pt x="39511" y="14577"/>
                  </a:cubicBezTo>
                  <a:cubicBezTo>
                    <a:pt x="38397" y="14577"/>
                    <a:pt x="37480" y="13697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1"/>
                    <a:pt x="33544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8" name="Google Shape;87;p15">
              <a:extLst>
                <a:ext uri="{FF2B5EF4-FFF2-40B4-BE49-F238E27FC236}">
                  <a16:creationId xmlns:a16="http://schemas.microsoft.com/office/drawing/2014/main" id="{887E7A5B-D0B3-404C-896B-7BBE7B48FDF5}"/>
                </a:ext>
              </a:extLst>
            </p:cNvPr>
            <p:cNvSpPr/>
            <p:nvPr/>
          </p:nvSpPr>
          <p:spPr>
            <a:xfrm>
              <a:off x="933838" y="78889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80"/>
                    <a:pt x="1" y="3001"/>
                  </a:cubicBezTo>
                  <a:cubicBezTo>
                    <a:pt x="1" y="4668"/>
                    <a:pt x="1346" y="6014"/>
                    <a:pt x="3001" y="6014"/>
                  </a:cubicBezTo>
                  <a:lnTo>
                    <a:pt x="4644" y="6014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99" name="Google Shape;88;p15">
              <a:extLst>
                <a:ext uri="{FF2B5EF4-FFF2-40B4-BE49-F238E27FC236}">
                  <a16:creationId xmlns:a16="http://schemas.microsoft.com/office/drawing/2014/main" id="{3D3EAF7A-1061-E644-A708-A8B320B1F0ED}"/>
                </a:ext>
              </a:extLst>
            </p:cNvPr>
            <p:cNvSpPr/>
            <p:nvPr/>
          </p:nvSpPr>
          <p:spPr>
            <a:xfrm>
              <a:off x="1071816" y="532900"/>
              <a:ext cx="1939277" cy="923862"/>
            </a:xfrm>
            <a:custGeom>
              <a:avLst/>
              <a:gdLst/>
              <a:ahLst/>
              <a:cxnLst/>
              <a:rect l="l" t="t" r="r" b="b"/>
              <a:pathLst>
                <a:path w="50710" h="24158" extrusionOk="0">
                  <a:moveTo>
                    <a:pt x="3549" y="0"/>
                  </a:moveTo>
                  <a:cubicBezTo>
                    <a:pt x="1584" y="0"/>
                    <a:pt x="1" y="1595"/>
                    <a:pt x="1" y="3560"/>
                  </a:cubicBezTo>
                  <a:lnTo>
                    <a:pt x="1" y="20610"/>
                  </a:lnTo>
                  <a:cubicBezTo>
                    <a:pt x="1" y="22562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2"/>
                    <a:pt x="36684" y="20610"/>
                  </a:cubicBezTo>
                  <a:lnTo>
                    <a:pt x="36684" y="18669"/>
                  </a:lnTo>
                  <a:cubicBezTo>
                    <a:pt x="36684" y="17550"/>
                    <a:pt x="37600" y="16633"/>
                    <a:pt x="38720" y="16633"/>
                  </a:cubicBezTo>
                  <a:lnTo>
                    <a:pt x="42030" y="16633"/>
                  </a:lnTo>
                  <a:cubicBezTo>
                    <a:pt x="42780" y="16633"/>
                    <a:pt x="43435" y="17038"/>
                    <a:pt x="43792" y="17633"/>
                  </a:cubicBezTo>
                  <a:cubicBezTo>
                    <a:pt x="44447" y="18705"/>
                    <a:pt x="45625" y="19431"/>
                    <a:pt x="46983" y="19431"/>
                  </a:cubicBezTo>
                  <a:cubicBezTo>
                    <a:pt x="49042" y="19431"/>
                    <a:pt x="50709" y="17752"/>
                    <a:pt x="50709" y="15692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2"/>
                    <a:pt x="43792" y="13764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28"/>
                  </a:cubicBezTo>
                  <a:lnTo>
                    <a:pt x="36684" y="3560"/>
                  </a:lnTo>
                  <a:cubicBezTo>
                    <a:pt x="36684" y="1595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00" name="Google Shape;89;p15">
              <a:extLst>
                <a:ext uri="{FF2B5EF4-FFF2-40B4-BE49-F238E27FC236}">
                  <a16:creationId xmlns:a16="http://schemas.microsoft.com/office/drawing/2014/main" id="{8B2189E9-C2F3-E941-9E76-8E3285EA64A9}"/>
                </a:ext>
              </a:extLst>
            </p:cNvPr>
            <p:cNvSpPr/>
            <p:nvPr/>
          </p:nvSpPr>
          <p:spPr>
            <a:xfrm>
              <a:off x="2752419" y="1016894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70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70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01" name="Google Shape;90;p15">
              <a:extLst>
                <a:ext uri="{FF2B5EF4-FFF2-40B4-BE49-F238E27FC236}">
                  <a16:creationId xmlns:a16="http://schemas.microsoft.com/office/drawing/2014/main" id="{70A31FF9-FDB2-EA4F-99B3-D7D92B5701EF}"/>
                </a:ext>
              </a:extLst>
            </p:cNvPr>
            <p:cNvSpPr/>
            <p:nvPr/>
          </p:nvSpPr>
          <p:spPr>
            <a:xfrm>
              <a:off x="935214" y="56279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2168" y="1"/>
                    <a:pt x="1417" y="346"/>
                    <a:pt x="882" y="882"/>
                  </a:cubicBezTo>
                  <a:cubicBezTo>
                    <a:pt x="334" y="1429"/>
                    <a:pt x="1" y="2180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1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6"/>
                  </a:cubicBezTo>
                  <a:cubicBezTo>
                    <a:pt x="41815" y="1168"/>
                    <a:pt x="40541" y="1"/>
                    <a:pt x="39006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02" name="Google Shape;91;p15">
              <a:extLst>
                <a:ext uri="{FF2B5EF4-FFF2-40B4-BE49-F238E27FC236}">
                  <a16:creationId xmlns:a16="http://schemas.microsoft.com/office/drawing/2014/main" id="{01575020-3FD7-6244-BABC-BC2D94D5D345}"/>
                </a:ext>
              </a:extLst>
            </p:cNvPr>
            <p:cNvSpPr/>
            <p:nvPr/>
          </p:nvSpPr>
          <p:spPr>
            <a:xfrm>
              <a:off x="935214" y="532909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2168" y="0"/>
                    <a:pt x="1417" y="334"/>
                    <a:pt x="882" y="881"/>
                  </a:cubicBezTo>
                  <a:cubicBezTo>
                    <a:pt x="334" y="1417"/>
                    <a:pt x="1" y="2167"/>
                    <a:pt x="1" y="3001"/>
                  </a:cubicBezTo>
                  <a:lnTo>
                    <a:pt x="1" y="9013"/>
                  </a:lnTo>
                  <a:cubicBezTo>
                    <a:pt x="1" y="8192"/>
                    <a:pt x="334" y="7430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01"/>
                  </a:cubicBezTo>
                  <a:cubicBezTo>
                    <a:pt x="42006" y="1346"/>
                    <a:pt x="40660" y="0"/>
                    <a:pt x="39006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03" name="Google Shape;92;p15">
              <a:extLst>
                <a:ext uri="{FF2B5EF4-FFF2-40B4-BE49-F238E27FC236}">
                  <a16:creationId xmlns:a16="http://schemas.microsoft.com/office/drawing/2014/main" id="{20638ACA-A8B4-7D48-B7DD-93D8E7C23AAA}"/>
                </a:ext>
              </a:extLst>
            </p:cNvPr>
            <p:cNvSpPr txBox="1"/>
            <p:nvPr/>
          </p:nvSpPr>
          <p:spPr>
            <a:xfrm>
              <a:off x="1081172" y="857225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b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endParaRPr sz="1200" dirty="0">
                <a:solidFill>
                  <a:srgbClr val="434343"/>
                </a:solidFill>
                <a:latin typeface="Sofia Sans Medium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4" name="Google Shape;93;p15">
              <a:extLst>
                <a:ext uri="{FF2B5EF4-FFF2-40B4-BE49-F238E27FC236}">
                  <a16:creationId xmlns:a16="http://schemas.microsoft.com/office/drawing/2014/main" id="{2DD18D9C-A4AD-4C4E-848B-C5B7208BB0B4}"/>
                </a:ext>
              </a:extLst>
            </p:cNvPr>
            <p:cNvSpPr txBox="1"/>
            <p:nvPr/>
          </p:nvSpPr>
          <p:spPr>
            <a:xfrm>
              <a:off x="1071825" y="532900"/>
              <a:ext cx="1469700" cy="25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4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60" name="Google Shape;76;p15">
            <a:extLst>
              <a:ext uri="{FF2B5EF4-FFF2-40B4-BE49-F238E27FC236}">
                <a16:creationId xmlns:a16="http://schemas.microsoft.com/office/drawing/2014/main" id="{44361C38-D344-0E48-B869-905A03C4420E}"/>
              </a:ext>
            </a:extLst>
          </p:cNvPr>
          <p:cNvGrpSpPr/>
          <p:nvPr/>
        </p:nvGrpSpPr>
        <p:grpSpPr>
          <a:xfrm>
            <a:off x="8418504" y="3185915"/>
            <a:ext cx="2078594" cy="979497"/>
            <a:chOff x="2723278" y="1150750"/>
            <a:chExt cx="2078594" cy="979497"/>
          </a:xfrm>
        </p:grpSpPr>
        <p:sp>
          <p:nvSpPr>
            <p:cNvPr id="161" name="Google Shape;77;p15">
              <a:extLst>
                <a:ext uri="{FF2B5EF4-FFF2-40B4-BE49-F238E27FC236}">
                  <a16:creationId xmlns:a16="http://schemas.microsoft.com/office/drawing/2014/main" id="{D2AE785C-AB00-F645-A09A-A1633D359AC6}"/>
                </a:ext>
              </a:extLst>
            </p:cNvPr>
            <p:cNvSpPr/>
            <p:nvPr/>
          </p:nvSpPr>
          <p:spPr>
            <a:xfrm>
              <a:off x="2723278" y="1169328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28" y="1"/>
                  </a:moveTo>
                  <a:cubicBezTo>
                    <a:pt x="16310" y="1"/>
                    <a:pt x="14715" y="1511"/>
                    <a:pt x="14657" y="3432"/>
                  </a:cubicBezTo>
                  <a:lnTo>
                    <a:pt x="14348" y="12588"/>
                  </a:lnTo>
                  <a:cubicBezTo>
                    <a:pt x="14312" y="13697"/>
                    <a:pt x="13396" y="14565"/>
                    <a:pt x="12283" y="14565"/>
                  </a:cubicBezTo>
                  <a:cubicBezTo>
                    <a:pt x="12261" y="14565"/>
                    <a:pt x="12239" y="14565"/>
                    <a:pt x="12216" y="14564"/>
                  </a:cubicBezTo>
                  <a:lnTo>
                    <a:pt x="8871" y="14457"/>
                  </a:lnTo>
                  <a:cubicBezTo>
                    <a:pt x="8121" y="14433"/>
                    <a:pt x="7466" y="14005"/>
                    <a:pt x="7132" y="13397"/>
                  </a:cubicBezTo>
                  <a:cubicBezTo>
                    <a:pt x="6501" y="12302"/>
                    <a:pt x="5334" y="11540"/>
                    <a:pt x="3965" y="11492"/>
                  </a:cubicBezTo>
                  <a:cubicBezTo>
                    <a:pt x="3921" y="11491"/>
                    <a:pt x="3877" y="11490"/>
                    <a:pt x="3833" y="11490"/>
                  </a:cubicBezTo>
                  <a:cubicBezTo>
                    <a:pt x="1808" y="11490"/>
                    <a:pt x="130" y="13084"/>
                    <a:pt x="60" y="15100"/>
                  </a:cubicBezTo>
                  <a:cubicBezTo>
                    <a:pt x="0" y="17160"/>
                    <a:pt x="1632" y="18886"/>
                    <a:pt x="3715" y="18958"/>
                  </a:cubicBezTo>
                  <a:cubicBezTo>
                    <a:pt x="3750" y="18959"/>
                    <a:pt x="3784" y="18959"/>
                    <a:pt x="3818" y="18959"/>
                  </a:cubicBezTo>
                  <a:cubicBezTo>
                    <a:pt x="5145" y="18959"/>
                    <a:pt x="6317" y="18288"/>
                    <a:pt x="7001" y="17267"/>
                  </a:cubicBezTo>
                  <a:cubicBezTo>
                    <a:pt x="7371" y="16690"/>
                    <a:pt x="8020" y="16325"/>
                    <a:pt x="8743" y="16325"/>
                  </a:cubicBezTo>
                  <a:cubicBezTo>
                    <a:pt x="8765" y="16325"/>
                    <a:pt x="8788" y="16326"/>
                    <a:pt x="8811" y="16326"/>
                  </a:cubicBezTo>
                  <a:lnTo>
                    <a:pt x="12157" y="16434"/>
                  </a:lnTo>
                  <a:cubicBezTo>
                    <a:pt x="13300" y="16469"/>
                    <a:pt x="14193" y="17410"/>
                    <a:pt x="14157" y="18541"/>
                  </a:cubicBezTo>
                  <a:lnTo>
                    <a:pt x="14097" y="20470"/>
                  </a:lnTo>
                  <a:cubicBezTo>
                    <a:pt x="14026" y="22434"/>
                    <a:pt x="15586" y="24077"/>
                    <a:pt x="17562" y="24137"/>
                  </a:cubicBezTo>
                  <a:lnTo>
                    <a:pt x="47459" y="25125"/>
                  </a:lnTo>
                  <a:cubicBezTo>
                    <a:pt x="47496" y="25126"/>
                    <a:pt x="47533" y="25127"/>
                    <a:pt x="47570" y="25127"/>
                  </a:cubicBezTo>
                  <a:cubicBezTo>
                    <a:pt x="49509" y="25127"/>
                    <a:pt x="51103" y="23612"/>
                    <a:pt x="51174" y="21696"/>
                  </a:cubicBezTo>
                  <a:lnTo>
                    <a:pt x="51733" y="4646"/>
                  </a:lnTo>
                  <a:cubicBezTo>
                    <a:pt x="51793" y="2694"/>
                    <a:pt x="50245" y="1051"/>
                    <a:pt x="48257" y="979"/>
                  </a:cubicBezTo>
                  <a:lnTo>
                    <a:pt x="18360" y="3"/>
                  </a:lnTo>
                  <a:cubicBezTo>
                    <a:pt x="18316" y="1"/>
                    <a:pt x="18271" y="1"/>
                    <a:pt x="18228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62" name="Google Shape;78;p15">
              <a:extLst>
                <a:ext uri="{FF2B5EF4-FFF2-40B4-BE49-F238E27FC236}">
                  <a16:creationId xmlns:a16="http://schemas.microsoft.com/office/drawing/2014/main" id="{2FB5B428-9BC8-5B47-BC2C-D3E4516FB3B4}"/>
                </a:ext>
              </a:extLst>
            </p:cNvPr>
            <p:cNvSpPr/>
            <p:nvPr/>
          </p:nvSpPr>
          <p:spPr>
            <a:xfrm>
              <a:off x="4624272" y="1406505"/>
              <a:ext cx="177598" cy="256316"/>
            </a:xfrm>
            <a:custGeom>
              <a:avLst/>
              <a:gdLst/>
              <a:ahLst/>
              <a:cxnLst/>
              <a:rect l="l" t="t" r="r" b="b"/>
              <a:pathLst>
                <a:path w="4644" h="6026" extrusionOk="0">
                  <a:moveTo>
                    <a:pt x="0" y="1"/>
                  </a:moveTo>
                  <a:lnTo>
                    <a:pt x="0" y="6025"/>
                  </a:lnTo>
                  <a:lnTo>
                    <a:pt x="1643" y="6025"/>
                  </a:lnTo>
                  <a:cubicBezTo>
                    <a:pt x="3298" y="6025"/>
                    <a:pt x="4643" y="4668"/>
                    <a:pt x="4643" y="3013"/>
                  </a:cubicBezTo>
                  <a:cubicBezTo>
                    <a:pt x="4643" y="2179"/>
                    <a:pt x="4310" y="1429"/>
                    <a:pt x="3762" y="894"/>
                  </a:cubicBezTo>
                  <a:cubicBezTo>
                    <a:pt x="3215" y="346"/>
                    <a:pt x="2465" y="1"/>
                    <a:pt x="1643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63" name="Google Shape;79;p15">
              <a:extLst>
                <a:ext uri="{FF2B5EF4-FFF2-40B4-BE49-F238E27FC236}">
                  <a16:creationId xmlns:a16="http://schemas.microsoft.com/office/drawing/2014/main" id="{7D5DCCAD-7B17-7D49-834B-E26AA1A269A2}"/>
                </a:ext>
              </a:extLst>
            </p:cNvPr>
            <p:cNvSpPr/>
            <p:nvPr/>
          </p:nvSpPr>
          <p:spPr>
            <a:xfrm>
              <a:off x="2725573" y="1151201"/>
              <a:ext cx="1939698" cy="923901"/>
            </a:xfrm>
            <a:custGeom>
              <a:avLst/>
              <a:gdLst/>
              <a:ahLst/>
              <a:cxnLst/>
              <a:rect l="l" t="t" r="r" b="b"/>
              <a:pathLst>
                <a:path w="50721" h="24159" extrusionOk="0">
                  <a:moveTo>
                    <a:pt x="17597" y="1"/>
                  </a:moveTo>
                  <a:cubicBezTo>
                    <a:pt x="15633" y="1"/>
                    <a:pt x="14037" y="1596"/>
                    <a:pt x="14037" y="3561"/>
                  </a:cubicBezTo>
                  <a:lnTo>
                    <a:pt x="14037" y="12717"/>
                  </a:lnTo>
                  <a:cubicBezTo>
                    <a:pt x="14037" y="13848"/>
                    <a:pt x="13121" y="14764"/>
                    <a:pt x="11990" y="14764"/>
                  </a:cubicBezTo>
                  <a:lnTo>
                    <a:pt x="8692" y="14764"/>
                  </a:lnTo>
                  <a:cubicBezTo>
                    <a:pt x="7941" y="14764"/>
                    <a:pt x="7287" y="14360"/>
                    <a:pt x="6929" y="13764"/>
                  </a:cubicBezTo>
                  <a:cubicBezTo>
                    <a:pt x="6275" y="12681"/>
                    <a:pt x="5084" y="11966"/>
                    <a:pt x="3739" y="11966"/>
                  </a:cubicBezTo>
                  <a:cubicBezTo>
                    <a:pt x="1679" y="11966"/>
                    <a:pt x="0" y="13633"/>
                    <a:pt x="0" y="15693"/>
                  </a:cubicBezTo>
                  <a:cubicBezTo>
                    <a:pt x="0" y="17753"/>
                    <a:pt x="1679" y="19432"/>
                    <a:pt x="3739" y="19432"/>
                  </a:cubicBezTo>
                  <a:cubicBezTo>
                    <a:pt x="5084" y="19432"/>
                    <a:pt x="6275" y="18705"/>
                    <a:pt x="6929" y="17634"/>
                  </a:cubicBezTo>
                  <a:cubicBezTo>
                    <a:pt x="7287" y="17027"/>
                    <a:pt x="7941" y="16634"/>
                    <a:pt x="8692" y="16634"/>
                  </a:cubicBezTo>
                  <a:lnTo>
                    <a:pt x="11990" y="16634"/>
                  </a:lnTo>
                  <a:cubicBezTo>
                    <a:pt x="13121" y="16634"/>
                    <a:pt x="14037" y="17539"/>
                    <a:pt x="14037" y="18670"/>
                  </a:cubicBezTo>
                  <a:lnTo>
                    <a:pt x="14037" y="20598"/>
                  </a:lnTo>
                  <a:cubicBezTo>
                    <a:pt x="14037" y="22563"/>
                    <a:pt x="15633" y="24158"/>
                    <a:pt x="17597" y="24158"/>
                  </a:cubicBezTo>
                  <a:lnTo>
                    <a:pt x="47173" y="24158"/>
                  </a:lnTo>
                  <a:cubicBezTo>
                    <a:pt x="49137" y="24158"/>
                    <a:pt x="50721" y="22563"/>
                    <a:pt x="50721" y="20598"/>
                  </a:cubicBezTo>
                  <a:lnTo>
                    <a:pt x="50721" y="3561"/>
                  </a:lnTo>
                  <a:cubicBezTo>
                    <a:pt x="50721" y="1596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64" name="Google Shape;80;p15">
              <a:extLst>
                <a:ext uri="{FF2B5EF4-FFF2-40B4-BE49-F238E27FC236}">
                  <a16:creationId xmlns:a16="http://schemas.microsoft.com/office/drawing/2014/main" id="{9DB4B13F-1C5C-AB4F-BEF4-F9597BA0E076}"/>
                </a:ext>
              </a:extLst>
            </p:cNvPr>
            <p:cNvSpPr/>
            <p:nvPr/>
          </p:nvSpPr>
          <p:spPr>
            <a:xfrm>
              <a:off x="2752419" y="1635195"/>
              <a:ext cx="232247" cy="232285"/>
            </a:xfrm>
            <a:custGeom>
              <a:avLst/>
              <a:gdLst/>
              <a:ahLst/>
              <a:cxnLst/>
              <a:rect l="l" t="t" r="r" b="b"/>
              <a:pathLst>
                <a:path w="6073" h="6074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65" name="Google Shape;81;p15">
              <a:extLst>
                <a:ext uri="{FF2B5EF4-FFF2-40B4-BE49-F238E27FC236}">
                  <a16:creationId xmlns:a16="http://schemas.microsoft.com/office/drawing/2014/main" id="{078D7841-0B34-AE47-ABF2-E0DE4EA55B1C}"/>
                </a:ext>
              </a:extLst>
            </p:cNvPr>
            <p:cNvSpPr/>
            <p:nvPr/>
          </p:nvSpPr>
          <p:spPr>
            <a:xfrm>
              <a:off x="3195458" y="1181162"/>
              <a:ext cx="1606414" cy="36873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1465" y="0"/>
                    <a:pt x="191" y="1155"/>
                    <a:pt x="12" y="2655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89" y="6358"/>
                    <a:pt x="41124" y="6894"/>
                  </a:cubicBezTo>
                  <a:cubicBezTo>
                    <a:pt x="41589" y="7358"/>
                    <a:pt x="41898" y="7978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89" y="346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66" name="Google Shape;82;p15">
              <a:extLst>
                <a:ext uri="{FF2B5EF4-FFF2-40B4-BE49-F238E27FC236}">
                  <a16:creationId xmlns:a16="http://schemas.microsoft.com/office/drawing/2014/main" id="{1CBD8D77-4AFF-1343-82C2-709B797EC21E}"/>
                </a:ext>
              </a:extLst>
            </p:cNvPr>
            <p:cNvSpPr/>
            <p:nvPr/>
          </p:nvSpPr>
          <p:spPr>
            <a:xfrm>
              <a:off x="3195458" y="1150750"/>
              <a:ext cx="1606414" cy="383921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1346" y="1"/>
                    <a:pt x="0" y="1346"/>
                    <a:pt x="0" y="3013"/>
                  </a:cubicBezTo>
                  <a:cubicBezTo>
                    <a:pt x="0" y="4668"/>
                    <a:pt x="1346" y="6014"/>
                    <a:pt x="3001" y="6014"/>
                  </a:cubicBezTo>
                  <a:lnTo>
                    <a:pt x="39005" y="6014"/>
                  </a:lnTo>
                  <a:cubicBezTo>
                    <a:pt x="39827" y="6014"/>
                    <a:pt x="40577" y="6359"/>
                    <a:pt x="41124" y="6907"/>
                  </a:cubicBezTo>
                  <a:cubicBezTo>
                    <a:pt x="41672" y="7442"/>
                    <a:pt x="42005" y="8192"/>
                    <a:pt x="42005" y="9026"/>
                  </a:cubicBezTo>
                  <a:lnTo>
                    <a:pt x="42005" y="3013"/>
                  </a:lnTo>
                  <a:cubicBezTo>
                    <a:pt x="42005" y="2180"/>
                    <a:pt x="41672" y="1430"/>
                    <a:pt x="41124" y="882"/>
                  </a:cubicBezTo>
                  <a:cubicBezTo>
                    <a:pt x="40577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67" name="Google Shape;83;p15">
              <a:extLst>
                <a:ext uri="{FF2B5EF4-FFF2-40B4-BE49-F238E27FC236}">
                  <a16:creationId xmlns:a16="http://schemas.microsoft.com/office/drawing/2014/main" id="{665868D7-E076-C74B-8FD2-C62E13758FEE}"/>
                </a:ext>
              </a:extLst>
            </p:cNvPr>
            <p:cNvSpPr txBox="1"/>
            <p:nvPr/>
          </p:nvSpPr>
          <p:spPr>
            <a:xfrm>
              <a:off x="3265722" y="147550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b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</a:p>
            <a:p>
              <a:pPr algn="ctr"/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8" name="Google Shape;84;p15">
              <a:extLst>
                <a:ext uri="{FF2B5EF4-FFF2-40B4-BE49-F238E27FC236}">
                  <a16:creationId xmlns:a16="http://schemas.microsoft.com/office/drawing/2014/main" id="{E8D7D1F2-632A-424D-891A-EB9A04BDB8C5}"/>
                </a:ext>
              </a:extLst>
            </p:cNvPr>
            <p:cNvSpPr txBox="1"/>
            <p:nvPr/>
          </p:nvSpPr>
          <p:spPr>
            <a:xfrm>
              <a:off x="3195450" y="1150750"/>
              <a:ext cx="1469700" cy="25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 dirty="0">
                  <a:solidFill>
                    <a:srgbClr val="FFFFFF"/>
                  </a:solidFill>
                  <a:latin typeface="Sofia Sans ExtraBold" pitchFamily="2" charset="0"/>
                  <a:sym typeface="Fira Sans Extra Condensed Medium"/>
                </a:rPr>
                <a:t>XXXXX</a:t>
              </a:r>
              <a:endParaRPr sz="1400" b="1" dirty="0">
                <a:solidFill>
                  <a:srgbClr val="FFFFFF"/>
                </a:solidFill>
                <a:latin typeface="Sofia Sans ExtraBold" pitchFamily="2" charset="0"/>
                <a:sym typeface="Fira Sans Extra Condensed Medium"/>
              </a:endParaRPr>
            </a:p>
          </p:txBody>
        </p:sp>
      </p:grpSp>
      <p:grpSp>
        <p:nvGrpSpPr>
          <p:cNvPr id="169" name="Google Shape;85;p15">
            <a:extLst>
              <a:ext uri="{FF2B5EF4-FFF2-40B4-BE49-F238E27FC236}">
                <a16:creationId xmlns:a16="http://schemas.microsoft.com/office/drawing/2014/main" id="{E6140688-BC33-D84A-844E-1716AAE66518}"/>
              </a:ext>
            </a:extLst>
          </p:cNvPr>
          <p:cNvGrpSpPr/>
          <p:nvPr/>
        </p:nvGrpSpPr>
        <p:grpSpPr>
          <a:xfrm>
            <a:off x="6629063" y="2416525"/>
            <a:ext cx="2079971" cy="979046"/>
            <a:chOff x="933838" y="532900"/>
            <a:chExt cx="2079971" cy="979046"/>
          </a:xfrm>
        </p:grpSpPr>
        <p:sp>
          <p:nvSpPr>
            <p:cNvPr id="170" name="Google Shape;86;p15">
              <a:extLst>
                <a:ext uri="{FF2B5EF4-FFF2-40B4-BE49-F238E27FC236}">
                  <a16:creationId xmlns:a16="http://schemas.microsoft.com/office/drawing/2014/main" id="{BE5F86A8-974F-BF4D-A3BA-DC75ACEB6D08}"/>
                </a:ext>
              </a:extLst>
            </p:cNvPr>
            <p:cNvSpPr/>
            <p:nvPr/>
          </p:nvSpPr>
          <p:spPr>
            <a:xfrm>
              <a:off x="1033115" y="55102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33544" y="1"/>
                  </a:moveTo>
                  <a:cubicBezTo>
                    <a:pt x="33507" y="1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8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6"/>
                    <a:pt x="4322" y="25124"/>
                  </a:cubicBezTo>
                  <a:lnTo>
                    <a:pt x="34231" y="24136"/>
                  </a:lnTo>
                  <a:cubicBezTo>
                    <a:pt x="36207" y="24077"/>
                    <a:pt x="37767" y="22434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26"/>
                  </a:lnTo>
                  <a:cubicBezTo>
                    <a:pt x="43004" y="16325"/>
                    <a:pt x="43026" y="16325"/>
                    <a:pt x="43049" y="16325"/>
                  </a:cubicBezTo>
                  <a:cubicBezTo>
                    <a:pt x="43772" y="16325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9"/>
                    <a:pt x="48078" y="18957"/>
                  </a:cubicBezTo>
                  <a:cubicBezTo>
                    <a:pt x="50162" y="18886"/>
                    <a:pt x="51793" y="17159"/>
                    <a:pt x="51721" y="15099"/>
                  </a:cubicBezTo>
                  <a:cubicBezTo>
                    <a:pt x="51663" y="13077"/>
                    <a:pt x="49974" y="11490"/>
                    <a:pt x="47940" y="11490"/>
                  </a:cubicBezTo>
                  <a:cubicBezTo>
                    <a:pt x="47903" y="11490"/>
                    <a:pt x="47865" y="11491"/>
                    <a:pt x="47828" y="11492"/>
                  </a:cubicBezTo>
                  <a:cubicBezTo>
                    <a:pt x="46459" y="11539"/>
                    <a:pt x="45292" y="12301"/>
                    <a:pt x="44661" y="13397"/>
                  </a:cubicBezTo>
                  <a:cubicBezTo>
                    <a:pt x="44327" y="14004"/>
                    <a:pt x="43673" y="14433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7"/>
                    <a:pt x="39511" y="14577"/>
                  </a:cubicBezTo>
                  <a:cubicBezTo>
                    <a:pt x="38397" y="14577"/>
                    <a:pt x="37480" y="13697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1"/>
                    <a:pt x="33544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71" name="Google Shape;87;p15">
              <a:extLst>
                <a:ext uri="{FF2B5EF4-FFF2-40B4-BE49-F238E27FC236}">
                  <a16:creationId xmlns:a16="http://schemas.microsoft.com/office/drawing/2014/main" id="{E830667E-ED13-9B43-BA1E-4B4F93347247}"/>
                </a:ext>
              </a:extLst>
            </p:cNvPr>
            <p:cNvSpPr/>
            <p:nvPr/>
          </p:nvSpPr>
          <p:spPr>
            <a:xfrm>
              <a:off x="933838" y="78889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80"/>
                    <a:pt x="1" y="3001"/>
                  </a:cubicBezTo>
                  <a:cubicBezTo>
                    <a:pt x="1" y="4668"/>
                    <a:pt x="1346" y="6014"/>
                    <a:pt x="3001" y="6014"/>
                  </a:cubicBezTo>
                  <a:lnTo>
                    <a:pt x="4644" y="6014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72" name="Google Shape;88;p15">
              <a:extLst>
                <a:ext uri="{FF2B5EF4-FFF2-40B4-BE49-F238E27FC236}">
                  <a16:creationId xmlns:a16="http://schemas.microsoft.com/office/drawing/2014/main" id="{703B4827-8B6D-BB46-A30D-7D82C510B80C}"/>
                </a:ext>
              </a:extLst>
            </p:cNvPr>
            <p:cNvSpPr/>
            <p:nvPr/>
          </p:nvSpPr>
          <p:spPr>
            <a:xfrm>
              <a:off x="1071816" y="532900"/>
              <a:ext cx="1939277" cy="923862"/>
            </a:xfrm>
            <a:custGeom>
              <a:avLst/>
              <a:gdLst/>
              <a:ahLst/>
              <a:cxnLst/>
              <a:rect l="l" t="t" r="r" b="b"/>
              <a:pathLst>
                <a:path w="50710" h="24158" extrusionOk="0">
                  <a:moveTo>
                    <a:pt x="3549" y="0"/>
                  </a:moveTo>
                  <a:cubicBezTo>
                    <a:pt x="1584" y="0"/>
                    <a:pt x="1" y="1595"/>
                    <a:pt x="1" y="3560"/>
                  </a:cubicBezTo>
                  <a:lnTo>
                    <a:pt x="1" y="20610"/>
                  </a:lnTo>
                  <a:cubicBezTo>
                    <a:pt x="1" y="22562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2"/>
                    <a:pt x="36684" y="20610"/>
                  </a:cubicBezTo>
                  <a:lnTo>
                    <a:pt x="36684" y="18669"/>
                  </a:lnTo>
                  <a:cubicBezTo>
                    <a:pt x="36684" y="17550"/>
                    <a:pt x="37600" y="16633"/>
                    <a:pt x="38720" y="16633"/>
                  </a:cubicBezTo>
                  <a:lnTo>
                    <a:pt x="42030" y="16633"/>
                  </a:lnTo>
                  <a:cubicBezTo>
                    <a:pt x="42780" y="16633"/>
                    <a:pt x="43435" y="17038"/>
                    <a:pt x="43792" y="17633"/>
                  </a:cubicBezTo>
                  <a:cubicBezTo>
                    <a:pt x="44447" y="18705"/>
                    <a:pt x="45625" y="19431"/>
                    <a:pt x="46983" y="19431"/>
                  </a:cubicBezTo>
                  <a:cubicBezTo>
                    <a:pt x="49042" y="19431"/>
                    <a:pt x="50709" y="17752"/>
                    <a:pt x="50709" y="15692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2"/>
                    <a:pt x="43792" y="13764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28"/>
                  </a:cubicBezTo>
                  <a:lnTo>
                    <a:pt x="36684" y="3560"/>
                  </a:lnTo>
                  <a:cubicBezTo>
                    <a:pt x="36684" y="1595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73" name="Google Shape;89;p15">
              <a:extLst>
                <a:ext uri="{FF2B5EF4-FFF2-40B4-BE49-F238E27FC236}">
                  <a16:creationId xmlns:a16="http://schemas.microsoft.com/office/drawing/2014/main" id="{1CA8B66E-F195-F643-9B02-1CF68BFAC2E9}"/>
                </a:ext>
              </a:extLst>
            </p:cNvPr>
            <p:cNvSpPr/>
            <p:nvPr/>
          </p:nvSpPr>
          <p:spPr>
            <a:xfrm>
              <a:off x="2752419" y="1016894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70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70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74" name="Google Shape;90;p15">
              <a:extLst>
                <a:ext uri="{FF2B5EF4-FFF2-40B4-BE49-F238E27FC236}">
                  <a16:creationId xmlns:a16="http://schemas.microsoft.com/office/drawing/2014/main" id="{5E7DA6A9-EA5E-6648-8DC4-99A63EA2074B}"/>
                </a:ext>
              </a:extLst>
            </p:cNvPr>
            <p:cNvSpPr/>
            <p:nvPr/>
          </p:nvSpPr>
          <p:spPr>
            <a:xfrm>
              <a:off x="935214" y="56279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2168" y="1"/>
                    <a:pt x="1417" y="346"/>
                    <a:pt x="882" y="882"/>
                  </a:cubicBezTo>
                  <a:cubicBezTo>
                    <a:pt x="334" y="1429"/>
                    <a:pt x="1" y="2180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1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6"/>
                  </a:cubicBezTo>
                  <a:cubicBezTo>
                    <a:pt x="41815" y="1168"/>
                    <a:pt x="40541" y="1"/>
                    <a:pt x="39006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75" name="Google Shape;91;p15">
              <a:extLst>
                <a:ext uri="{FF2B5EF4-FFF2-40B4-BE49-F238E27FC236}">
                  <a16:creationId xmlns:a16="http://schemas.microsoft.com/office/drawing/2014/main" id="{F8343784-F74D-0A47-8D99-EB764101303C}"/>
                </a:ext>
              </a:extLst>
            </p:cNvPr>
            <p:cNvSpPr/>
            <p:nvPr/>
          </p:nvSpPr>
          <p:spPr>
            <a:xfrm>
              <a:off x="935214" y="532909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2168" y="0"/>
                    <a:pt x="1417" y="334"/>
                    <a:pt x="882" y="881"/>
                  </a:cubicBezTo>
                  <a:cubicBezTo>
                    <a:pt x="334" y="1417"/>
                    <a:pt x="1" y="2167"/>
                    <a:pt x="1" y="3001"/>
                  </a:cubicBezTo>
                  <a:lnTo>
                    <a:pt x="1" y="9013"/>
                  </a:lnTo>
                  <a:cubicBezTo>
                    <a:pt x="1" y="8192"/>
                    <a:pt x="334" y="7430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01"/>
                  </a:cubicBezTo>
                  <a:cubicBezTo>
                    <a:pt x="42006" y="1346"/>
                    <a:pt x="40660" y="0"/>
                    <a:pt x="39006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76" name="Google Shape;92;p15">
              <a:extLst>
                <a:ext uri="{FF2B5EF4-FFF2-40B4-BE49-F238E27FC236}">
                  <a16:creationId xmlns:a16="http://schemas.microsoft.com/office/drawing/2014/main" id="{5959D376-81C7-804A-BF4D-B0DA0741EA13}"/>
                </a:ext>
              </a:extLst>
            </p:cNvPr>
            <p:cNvSpPr txBox="1"/>
            <p:nvPr/>
          </p:nvSpPr>
          <p:spPr>
            <a:xfrm>
              <a:off x="1081172" y="857225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b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7" name="Google Shape;93;p15">
              <a:extLst>
                <a:ext uri="{FF2B5EF4-FFF2-40B4-BE49-F238E27FC236}">
                  <a16:creationId xmlns:a16="http://schemas.microsoft.com/office/drawing/2014/main" id="{152C3510-14D5-934E-B921-600F8C540CF5}"/>
                </a:ext>
              </a:extLst>
            </p:cNvPr>
            <p:cNvSpPr txBox="1"/>
            <p:nvPr/>
          </p:nvSpPr>
          <p:spPr>
            <a:xfrm>
              <a:off x="1071825" y="532900"/>
              <a:ext cx="1469700" cy="25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4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78" name="Google Shape;76;p15">
            <a:extLst>
              <a:ext uri="{FF2B5EF4-FFF2-40B4-BE49-F238E27FC236}">
                <a16:creationId xmlns:a16="http://schemas.microsoft.com/office/drawing/2014/main" id="{4976AF58-1641-044E-8920-8CC0E785D417}"/>
              </a:ext>
            </a:extLst>
          </p:cNvPr>
          <p:cNvGrpSpPr/>
          <p:nvPr/>
        </p:nvGrpSpPr>
        <p:grpSpPr>
          <a:xfrm>
            <a:off x="8418504" y="4725144"/>
            <a:ext cx="2078594" cy="979497"/>
            <a:chOff x="2723278" y="1150750"/>
            <a:chExt cx="2078594" cy="979497"/>
          </a:xfrm>
        </p:grpSpPr>
        <p:sp>
          <p:nvSpPr>
            <p:cNvPr id="179" name="Google Shape;77;p15">
              <a:extLst>
                <a:ext uri="{FF2B5EF4-FFF2-40B4-BE49-F238E27FC236}">
                  <a16:creationId xmlns:a16="http://schemas.microsoft.com/office/drawing/2014/main" id="{8D565D0F-6256-0D4B-A6E6-2B978806354F}"/>
                </a:ext>
              </a:extLst>
            </p:cNvPr>
            <p:cNvSpPr/>
            <p:nvPr/>
          </p:nvSpPr>
          <p:spPr>
            <a:xfrm>
              <a:off x="2723278" y="1169328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18228" y="1"/>
                  </a:moveTo>
                  <a:cubicBezTo>
                    <a:pt x="16310" y="1"/>
                    <a:pt x="14715" y="1511"/>
                    <a:pt x="14657" y="3432"/>
                  </a:cubicBezTo>
                  <a:lnTo>
                    <a:pt x="14348" y="12588"/>
                  </a:lnTo>
                  <a:cubicBezTo>
                    <a:pt x="14312" y="13697"/>
                    <a:pt x="13396" y="14565"/>
                    <a:pt x="12283" y="14565"/>
                  </a:cubicBezTo>
                  <a:cubicBezTo>
                    <a:pt x="12261" y="14565"/>
                    <a:pt x="12239" y="14565"/>
                    <a:pt x="12216" y="14564"/>
                  </a:cubicBezTo>
                  <a:lnTo>
                    <a:pt x="8871" y="14457"/>
                  </a:lnTo>
                  <a:cubicBezTo>
                    <a:pt x="8121" y="14433"/>
                    <a:pt x="7466" y="14005"/>
                    <a:pt x="7132" y="13397"/>
                  </a:cubicBezTo>
                  <a:cubicBezTo>
                    <a:pt x="6501" y="12302"/>
                    <a:pt x="5334" y="11540"/>
                    <a:pt x="3965" y="11492"/>
                  </a:cubicBezTo>
                  <a:cubicBezTo>
                    <a:pt x="3921" y="11491"/>
                    <a:pt x="3877" y="11490"/>
                    <a:pt x="3833" y="11490"/>
                  </a:cubicBezTo>
                  <a:cubicBezTo>
                    <a:pt x="1808" y="11490"/>
                    <a:pt x="130" y="13084"/>
                    <a:pt x="60" y="15100"/>
                  </a:cubicBezTo>
                  <a:cubicBezTo>
                    <a:pt x="0" y="17160"/>
                    <a:pt x="1632" y="18886"/>
                    <a:pt x="3715" y="18958"/>
                  </a:cubicBezTo>
                  <a:cubicBezTo>
                    <a:pt x="3750" y="18959"/>
                    <a:pt x="3784" y="18959"/>
                    <a:pt x="3818" y="18959"/>
                  </a:cubicBezTo>
                  <a:cubicBezTo>
                    <a:pt x="5145" y="18959"/>
                    <a:pt x="6317" y="18288"/>
                    <a:pt x="7001" y="17267"/>
                  </a:cubicBezTo>
                  <a:cubicBezTo>
                    <a:pt x="7371" y="16690"/>
                    <a:pt x="8020" y="16325"/>
                    <a:pt x="8743" y="16325"/>
                  </a:cubicBezTo>
                  <a:cubicBezTo>
                    <a:pt x="8765" y="16325"/>
                    <a:pt x="8788" y="16326"/>
                    <a:pt x="8811" y="16326"/>
                  </a:cubicBezTo>
                  <a:lnTo>
                    <a:pt x="12157" y="16434"/>
                  </a:lnTo>
                  <a:cubicBezTo>
                    <a:pt x="13300" y="16469"/>
                    <a:pt x="14193" y="17410"/>
                    <a:pt x="14157" y="18541"/>
                  </a:cubicBezTo>
                  <a:lnTo>
                    <a:pt x="14097" y="20470"/>
                  </a:lnTo>
                  <a:cubicBezTo>
                    <a:pt x="14026" y="22434"/>
                    <a:pt x="15586" y="24077"/>
                    <a:pt x="17562" y="24137"/>
                  </a:cubicBezTo>
                  <a:lnTo>
                    <a:pt x="47459" y="25125"/>
                  </a:lnTo>
                  <a:cubicBezTo>
                    <a:pt x="47496" y="25126"/>
                    <a:pt x="47533" y="25127"/>
                    <a:pt x="47570" y="25127"/>
                  </a:cubicBezTo>
                  <a:cubicBezTo>
                    <a:pt x="49509" y="25127"/>
                    <a:pt x="51103" y="23612"/>
                    <a:pt x="51174" y="21696"/>
                  </a:cubicBezTo>
                  <a:lnTo>
                    <a:pt x="51733" y="4646"/>
                  </a:lnTo>
                  <a:cubicBezTo>
                    <a:pt x="51793" y="2694"/>
                    <a:pt x="50245" y="1051"/>
                    <a:pt x="48257" y="979"/>
                  </a:cubicBezTo>
                  <a:lnTo>
                    <a:pt x="18360" y="3"/>
                  </a:lnTo>
                  <a:cubicBezTo>
                    <a:pt x="18316" y="1"/>
                    <a:pt x="18271" y="1"/>
                    <a:pt x="18228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0" name="Google Shape;78;p15">
              <a:extLst>
                <a:ext uri="{FF2B5EF4-FFF2-40B4-BE49-F238E27FC236}">
                  <a16:creationId xmlns:a16="http://schemas.microsoft.com/office/drawing/2014/main" id="{85462E6A-A916-1845-BCD7-B9D29BCAF7F0}"/>
                </a:ext>
              </a:extLst>
            </p:cNvPr>
            <p:cNvSpPr/>
            <p:nvPr/>
          </p:nvSpPr>
          <p:spPr>
            <a:xfrm>
              <a:off x="4624272" y="1406505"/>
              <a:ext cx="177598" cy="256316"/>
            </a:xfrm>
            <a:custGeom>
              <a:avLst/>
              <a:gdLst/>
              <a:ahLst/>
              <a:cxnLst/>
              <a:rect l="l" t="t" r="r" b="b"/>
              <a:pathLst>
                <a:path w="4644" h="6026" extrusionOk="0">
                  <a:moveTo>
                    <a:pt x="0" y="1"/>
                  </a:moveTo>
                  <a:lnTo>
                    <a:pt x="0" y="6025"/>
                  </a:lnTo>
                  <a:lnTo>
                    <a:pt x="1643" y="6025"/>
                  </a:lnTo>
                  <a:cubicBezTo>
                    <a:pt x="3298" y="6025"/>
                    <a:pt x="4643" y="4668"/>
                    <a:pt x="4643" y="3013"/>
                  </a:cubicBezTo>
                  <a:cubicBezTo>
                    <a:pt x="4643" y="2179"/>
                    <a:pt x="4310" y="1429"/>
                    <a:pt x="3762" y="894"/>
                  </a:cubicBezTo>
                  <a:cubicBezTo>
                    <a:pt x="3215" y="346"/>
                    <a:pt x="2465" y="1"/>
                    <a:pt x="1643" y="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1" name="Google Shape;79;p15">
              <a:extLst>
                <a:ext uri="{FF2B5EF4-FFF2-40B4-BE49-F238E27FC236}">
                  <a16:creationId xmlns:a16="http://schemas.microsoft.com/office/drawing/2014/main" id="{5CB24783-4C5A-EC42-8E42-4B89A7E2F8CB}"/>
                </a:ext>
              </a:extLst>
            </p:cNvPr>
            <p:cNvSpPr/>
            <p:nvPr/>
          </p:nvSpPr>
          <p:spPr>
            <a:xfrm>
              <a:off x="2725573" y="1151201"/>
              <a:ext cx="1939698" cy="923901"/>
            </a:xfrm>
            <a:custGeom>
              <a:avLst/>
              <a:gdLst/>
              <a:ahLst/>
              <a:cxnLst/>
              <a:rect l="l" t="t" r="r" b="b"/>
              <a:pathLst>
                <a:path w="50721" h="24159" extrusionOk="0">
                  <a:moveTo>
                    <a:pt x="17597" y="1"/>
                  </a:moveTo>
                  <a:cubicBezTo>
                    <a:pt x="15633" y="1"/>
                    <a:pt x="14037" y="1596"/>
                    <a:pt x="14037" y="3561"/>
                  </a:cubicBezTo>
                  <a:lnTo>
                    <a:pt x="14037" y="12717"/>
                  </a:lnTo>
                  <a:cubicBezTo>
                    <a:pt x="14037" y="13848"/>
                    <a:pt x="13121" y="14764"/>
                    <a:pt x="11990" y="14764"/>
                  </a:cubicBezTo>
                  <a:lnTo>
                    <a:pt x="8692" y="14764"/>
                  </a:lnTo>
                  <a:cubicBezTo>
                    <a:pt x="7941" y="14764"/>
                    <a:pt x="7287" y="14360"/>
                    <a:pt x="6929" y="13764"/>
                  </a:cubicBezTo>
                  <a:cubicBezTo>
                    <a:pt x="6275" y="12681"/>
                    <a:pt x="5084" y="11966"/>
                    <a:pt x="3739" y="11966"/>
                  </a:cubicBezTo>
                  <a:cubicBezTo>
                    <a:pt x="1679" y="11966"/>
                    <a:pt x="0" y="13633"/>
                    <a:pt x="0" y="15693"/>
                  </a:cubicBezTo>
                  <a:cubicBezTo>
                    <a:pt x="0" y="17753"/>
                    <a:pt x="1679" y="19432"/>
                    <a:pt x="3739" y="19432"/>
                  </a:cubicBezTo>
                  <a:cubicBezTo>
                    <a:pt x="5084" y="19432"/>
                    <a:pt x="6275" y="18705"/>
                    <a:pt x="6929" y="17634"/>
                  </a:cubicBezTo>
                  <a:cubicBezTo>
                    <a:pt x="7287" y="17027"/>
                    <a:pt x="7941" y="16634"/>
                    <a:pt x="8692" y="16634"/>
                  </a:cubicBezTo>
                  <a:lnTo>
                    <a:pt x="11990" y="16634"/>
                  </a:lnTo>
                  <a:cubicBezTo>
                    <a:pt x="13121" y="16634"/>
                    <a:pt x="14037" y="17539"/>
                    <a:pt x="14037" y="18670"/>
                  </a:cubicBezTo>
                  <a:lnTo>
                    <a:pt x="14037" y="20598"/>
                  </a:lnTo>
                  <a:cubicBezTo>
                    <a:pt x="14037" y="22563"/>
                    <a:pt x="15633" y="24158"/>
                    <a:pt x="17597" y="24158"/>
                  </a:cubicBezTo>
                  <a:lnTo>
                    <a:pt x="47173" y="24158"/>
                  </a:lnTo>
                  <a:cubicBezTo>
                    <a:pt x="49137" y="24158"/>
                    <a:pt x="50721" y="22563"/>
                    <a:pt x="50721" y="20598"/>
                  </a:cubicBezTo>
                  <a:lnTo>
                    <a:pt x="50721" y="3561"/>
                  </a:lnTo>
                  <a:cubicBezTo>
                    <a:pt x="50721" y="1596"/>
                    <a:pt x="49137" y="1"/>
                    <a:pt x="4717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2" name="Google Shape;80;p15">
              <a:extLst>
                <a:ext uri="{FF2B5EF4-FFF2-40B4-BE49-F238E27FC236}">
                  <a16:creationId xmlns:a16="http://schemas.microsoft.com/office/drawing/2014/main" id="{6CE09B7F-9B4A-5843-B28F-4A0F52D856D1}"/>
                </a:ext>
              </a:extLst>
            </p:cNvPr>
            <p:cNvSpPr/>
            <p:nvPr/>
          </p:nvSpPr>
          <p:spPr>
            <a:xfrm>
              <a:off x="2752419" y="1635195"/>
              <a:ext cx="232247" cy="232285"/>
            </a:xfrm>
            <a:custGeom>
              <a:avLst/>
              <a:gdLst/>
              <a:ahLst/>
              <a:cxnLst/>
              <a:rect l="l" t="t" r="r" b="b"/>
              <a:pathLst>
                <a:path w="6073" h="6074" extrusionOk="0">
                  <a:moveTo>
                    <a:pt x="3037" y="1"/>
                  </a:moveTo>
                  <a:cubicBezTo>
                    <a:pt x="1358" y="1"/>
                    <a:pt x="0" y="1358"/>
                    <a:pt x="0" y="3037"/>
                  </a:cubicBezTo>
                  <a:cubicBezTo>
                    <a:pt x="0" y="4716"/>
                    <a:pt x="1358" y="6073"/>
                    <a:pt x="3037" y="6073"/>
                  </a:cubicBezTo>
                  <a:cubicBezTo>
                    <a:pt x="4715" y="6073"/>
                    <a:pt x="6073" y="4716"/>
                    <a:pt x="6073" y="3037"/>
                  </a:cubicBezTo>
                  <a:cubicBezTo>
                    <a:pt x="6073" y="1358"/>
                    <a:pt x="4715" y="1"/>
                    <a:pt x="3037" y="1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3" name="Google Shape;81;p15">
              <a:extLst>
                <a:ext uri="{FF2B5EF4-FFF2-40B4-BE49-F238E27FC236}">
                  <a16:creationId xmlns:a16="http://schemas.microsoft.com/office/drawing/2014/main" id="{15A3FCE4-1985-BC42-91E6-13EBF0532499}"/>
                </a:ext>
              </a:extLst>
            </p:cNvPr>
            <p:cNvSpPr/>
            <p:nvPr/>
          </p:nvSpPr>
          <p:spPr>
            <a:xfrm>
              <a:off x="3195458" y="1181162"/>
              <a:ext cx="1606414" cy="36873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0"/>
                  </a:moveTo>
                  <a:cubicBezTo>
                    <a:pt x="1465" y="0"/>
                    <a:pt x="191" y="1155"/>
                    <a:pt x="12" y="2655"/>
                  </a:cubicBezTo>
                  <a:cubicBezTo>
                    <a:pt x="0" y="2775"/>
                    <a:pt x="0" y="2894"/>
                    <a:pt x="0" y="3013"/>
                  </a:cubicBezTo>
                  <a:cubicBezTo>
                    <a:pt x="0" y="4668"/>
                    <a:pt x="1346" y="6013"/>
                    <a:pt x="3001" y="6013"/>
                  </a:cubicBezTo>
                  <a:lnTo>
                    <a:pt x="39005" y="6013"/>
                  </a:lnTo>
                  <a:cubicBezTo>
                    <a:pt x="39827" y="6013"/>
                    <a:pt x="40589" y="6358"/>
                    <a:pt x="41124" y="6894"/>
                  </a:cubicBezTo>
                  <a:cubicBezTo>
                    <a:pt x="41589" y="7358"/>
                    <a:pt x="41898" y="7978"/>
                    <a:pt x="41982" y="8668"/>
                  </a:cubicBezTo>
                  <a:lnTo>
                    <a:pt x="42005" y="8311"/>
                  </a:lnTo>
                  <a:lnTo>
                    <a:pt x="42005" y="3013"/>
                  </a:lnTo>
                  <a:cubicBezTo>
                    <a:pt x="42005" y="2179"/>
                    <a:pt x="41672" y="1429"/>
                    <a:pt x="41124" y="881"/>
                  </a:cubicBezTo>
                  <a:cubicBezTo>
                    <a:pt x="40589" y="346"/>
                    <a:pt x="39827" y="0"/>
                    <a:pt x="39005" y="0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4" name="Google Shape;82;p15">
              <a:extLst>
                <a:ext uri="{FF2B5EF4-FFF2-40B4-BE49-F238E27FC236}">
                  <a16:creationId xmlns:a16="http://schemas.microsoft.com/office/drawing/2014/main" id="{A0C442C6-CB2D-AD4D-8A54-83428EB713AE}"/>
                </a:ext>
              </a:extLst>
            </p:cNvPr>
            <p:cNvSpPr/>
            <p:nvPr/>
          </p:nvSpPr>
          <p:spPr>
            <a:xfrm>
              <a:off x="3195458" y="1150750"/>
              <a:ext cx="1606414" cy="383921"/>
            </a:xfrm>
            <a:custGeom>
              <a:avLst/>
              <a:gdLst/>
              <a:ahLst/>
              <a:cxnLst/>
              <a:rect l="l" t="t" r="r" b="b"/>
              <a:pathLst>
                <a:path w="42006" h="9026" extrusionOk="0">
                  <a:moveTo>
                    <a:pt x="3001" y="1"/>
                  </a:moveTo>
                  <a:cubicBezTo>
                    <a:pt x="1346" y="1"/>
                    <a:pt x="0" y="1346"/>
                    <a:pt x="0" y="3013"/>
                  </a:cubicBezTo>
                  <a:cubicBezTo>
                    <a:pt x="0" y="4668"/>
                    <a:pt x="1346" y="6014"/>
                    <a:pt x="3001" y="6014"/>
                  </a:cubicBezTo>
                  <a:lnTo>
                    <a:pt x="39005" y="6014"/>
                  </a:lnTo>
                  <a:cubicBezTo>
                    <a:pt x="39827" y="6014"/>
                    <a:pt x="40577" y="6359"/>
                    <a:pt x="41124" y="6907"/>
                  </a:cubicBezTo>
                  <a:cubicBezTo>
                    <a:pt x="41672" y="7442"/>
                    <a:pt x="42005" y="8192"/>
                    <a:pt x="42005" y="9026"/>
                  </a:cubicBezTo>
                  <a:lnTo>
                    <a:pt x="42005" y="3013"/>
                  </a:lnTo>
                  <a:cubicBezTo>
                    <a:pt x="42005" y="2180"/>
                    <a:pt x="41672" y="1430"/>
                    <a:pt x="41124" y="882"/>
                  </a:cubicBezTo>
                  <a:cubicBezTo>
                    <a:pt x="40577" y="346"/>
                    <a:pt x="39827" y="1"/>
                    <a:pt x="39005" y="1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5" name="Google Shape;83;p15">
              <a:extLst>
                <a:ext uri="{FF2B5EF4-FFF2-40B4-BE49-F238E27FC236}">
                  <a16:creationId xmlns:a16="http://schemas.microsoft.com/office/drawing/2014/main" id="{5DDF933C-656E-8744-94BB-B205B27F09B2}"/>
                </a:ext>
              </a:extLst>
            </p:cNvPr>
            <p:cNvSpPr txBox="1"/>
            <p:nvPr/>
          </p:nvSpPr>
          <p:spPr>
            <a:xfrm>
              <a:off x="3265722" y="1475500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b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</a:p>
            <a:p>
              <a:pPr algn="ctr"/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86" name="Google Shape;84;p15">
              <a:extLst>
                <a:ext uri="{FF2B5EF4-FFF2-40B4-BE49-F238E27FC236}">
                  <a16:creationId xmlns:a16="http://schemas.microsoft.com/office/drawing/2014/main" id="{EA29A915-8C3C-B940-9754-FBA34E7F48A0}"/>
                </a:ext>
              </a:extLst>
            </p:cNvPr>
            <p:cNvSpPr txBox="1"/>
            <p:nvPr/>
          </p:nvSpPr>
          <p:spPr>
            <a:xfrm>
              <a:off x="3195450" y="1150750"/>
              <a:ext cx="1469700" cy="25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 dirty="0">
                  <a:solidFill>
                    <a:srgbClr val="FFFFFF"/>
                  </a:solidFill>
                  <a:latin typeface="Sofia Sans ExtraBold" pitchFamily="2" charset="0"/>
                  <a:sym typeface="Fira Sans Extra Condensed Medium"/>
                </a:rPr>
                <a:t>XXXXX</a:t>
              </a:r>
              <a:endParaRPr sz="1400" b="1" dirty="0">
                <a:solidFill>
                  <a:srgbClr val="FFFFFF"/>
                </a:solidFill>
                <a:latin typeface="Sofia Sans ExtraBold" pitchFamily="2" charset="0"/>
                <a:sym typeface="Fira Sans Extra Condensed Medium"/>
              </a:endParaRPr>
            </a:p>
          </p:txBody>
        </p:sp>
      </p:grpSp>
      <p:grpSp>
        <p:nvGrpSpPr>
          <p:cNvPr id="187" name="Google Shape;85;p15">
            <a:extLst>
              <a:ext uri="{FF2B5EF4-FFF2-40B4-BE49-F238E27FC236}">
                <a16:creationId xmlns:a16="http://schemas.microsoft.com/office/drawing/2014/main" id="{BB71E80D-F5FE-7846-BA1E-5EB720636948}"/>
              </a:ext>
            </a:extLst>
          </p:cNvPr>
          <p:cNvGrpSpPr/>
          <p:nvPr/>
        </p:nvGrpSpPr>
        <p:grpSpPr>
          <a:xfrm>
            <a:off x="6629063" y="3955756"/>
            <a:ext cx="2079971" cy="979046"/>
            <a:chOff x="933838" y="532900"/>
            <a:chExt cx="2079971" cy="979046"/>
          </a:xfrm>
        </p:grpSpPr>
        <p:sp>
          <p:nvSpPr>
            <p:cNvPr id="188" name="Google Shape;86;p15">
              <a:extLst>
                <a:ext uri="{FF2B5EF4-FFF2-40B4-BE49-F238E27FC236}">
                  <a16:creationId xmlns:a16="http://schemas.microsoft.com/office/drawing/2014/main" id="{FBC2BE98-F50D-3541-B013-D28EA2B1C461}"/>
                </a:ext>
              </a:extLst>
            </p:cNvPr>
            <p:cNvSpPr/>
            <p:nvPr/>
          </p:nvSpPr>
          <p:spPr>
            <a:xfrm>
              <a:off x="1033115" y="551027"/>
              <a:ext cx="1980694" cy="960919"/>
            </a:xfrm>
            <a:custGeom>
              <a:avLst/>
              <a:gdLst/>
              <a:ahLst/>
              <a:cxnLst/>
              <a:rect l="l" t="t" r="r" b="b"/>
              <a:pathLst>
                <a:path w="51793" h="25127" extrusionOk="0">
                  <a:moveTo>
                    <a:pt x="33544" y="1"/>
                  </a:moveTo>
                  <a:cubicBezTo>
                    <a:pt x="33507" y="1"/>
                    <a:pt x="33470" y="1"/>
                    <a:pt x="33433" y="2"/>
                  </a:cubicBezTo>
                  <a:lnTo>
                    <a:pt x="3537" y="990"/>
                  </a:lnTo>
                  <a:cubicBezTo>
                    <a:pt x="1548" y="1050"/>
                    <a:pt x="0" y="2693"/>
                    <a:pt x="60" y="4658"/>
                  </a:cubicBezTo>
                  <a:lnTo>
                    <a:pt x="620" y="21695"/>
                  </a:lnTo>
                  <a:cubicBezTo>
                    <a:pt x="690" y="23611"/>
                    <a:pt x="2284" y="25126"/>
                    <a:pt x="4211" y="25126"/>
                  </a:cubicBezTo>
                  <a:cubicBezTo>
                    <a:pt x="4248" y="25126"/>
                    <a:pt x="4285" y="25126"/>
                    <a:pt x="4322" y="25124"/>
                  </a:cubicBezTo>
                  <a:lnTo>
                    <a:pt x="34231" y="24136"/>
                  </a:lnTo>
                  <a:cubicBezTo>
                    <a:pt x="36207" y="24077"/>
                    <a:pt x="37767" y="22434"/>
                    <a:pt x="37696" y="20469"/>
                  </a:cubicBezTo>
                  <a:lnTo>
                    <a:pt x="37636" y="18540"/>
                  </a:lnTo>
                  <a:cubicBezTo>
                    <a:pt x="37600" y="17409"/>
                    <a:pt x="38493" y="16469"/>
                    <a:pt x="39636" y="16433"/>
                  </a:cubicBezTo>
                  <a:lnTo>
                    <a:pt x="42982" y="16326"/>
                  </a:lnTo>
                  <a:cubicBezTo>
                    <a:pt x="43004" y="16325"/>
                    <a:pt x="43026" y="16325"/>
                    <a:pt x="43049" y="16325"/>
                  </a:cubicBezTo>
                  <a:cubicBezTo>
                    <a:pt x="43772" y="16325"/>
                    <a:pt x="44422" y="16700"/>
                    <a:pt x="44792" y="17266"/>
                  </a:cubicBezTo>
                  <a:cubicBezTo>
                    <a:pt x="45460" y="18291"/>
                    <a:pt x="46628" y="18959"/>
                    <a:pt x="47943" y="18959"/>
                  </a:cubicBezTo>
                  <a:cubicBezTo>
                    <a:pt x="47988" y="18959"/>
                    <a:pt x="48033" y="18959"/>
                    <a:pt x="48078" y="18957"/>
                  </a:cubicBezTo>
                  <a:cubicBezTo>
                    <a:pt x="50162" y="18886"/>
                    <a:pt x="51793" y="17159"/>
                    <a:pt x="51721" y="15099"/>
                  </a:cubicBezTo>
                  <a:cubicBezTo>
                    <a:pt x="51663" y="13077"/>
                    <a:pt x="49974" y="11490"/>
                    <a:pt x="47940" y="11490"/>
                  </a:cubicBezTo>
                  <a:cubicBezTo>
                    <a:pt x="47903" y="11490"/>
                    <a:pt x="47865" y="11491"/>
                    <a:pt x="47828" y="11492"/>
                  </a:cubicBezTo>
                  <a:cubicBezTo>
                    <a:pt x="46459" y="11539"/>
                    <a:pt x="45292" y="12301"/>
                    <a:pt x="44661" y="13397"/>
                  </a:cubicBezTo>
                  <a:cubicBezTo>
                    <a:pt x="44327" y="14004"/>
                    <a:pt x="43673" y="14433"/>
                    <a:pt x="42911" y="14456"/>
                  </a:cubicBezTo>
                  <a:lnTo>
                    <a:pt x="39577" y="14575"/>
                  </a:lnTo>
                  <a:cubicBezTo>
                    <a:pt x="39555" y="14576"/>
                    <a:pt x="39533" y="14577"/>
                    <a:pt x="39511" y="14577"/>
                  </a:cubicBezTo>
                  <a:cubicBezTo>
                    <a:pt x="38397" y="14577"/>
                    <a:pt x="37480" y="13697"/>
                    <a:pt x="37434" y="12599"/>
                  </a:cubicBezTo>
                  <a:lnTo>
                    <a:pt x="37136" y="3431"/>
                  </a:lnTo>
                  <a:cubicBezTo>
                    <a:pt x="37078" y="1515"/>
                    <a:pt x="35472" y="1"/>
                    <a:pt x="33544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89" name="Google Shape;87;p15">
              <a:extLst>
                <a:ext uri="{FF2B5EF4-FFF2-40B4-BE49-F238E27FC236}">
                  <a16:creationId xmlns:a16="http://schemas.microsoft.com/office/drawing/2014/main" id="{3EC2041F-7867-4D4C-84E1-EC7042DADC1D}"/>
                </a:ext>
              </a:extLst>
            </p:cNvPr>
            <p:cNvSpPr/>
            <p:nvPr/>
          </p:nvSpPr>
          <p:spPr>
            <a:xfrm>
              <a:off x="933838" y="788897"/>
              <a:ext cx="177598" cy="256076"/>
            </a:xfrm>
            <a:custGeom>
              <a:avLst/>
              <a:gdLst/>
              <a:ahLst/>
              <a:cxnLst/>
              <a:rect l="l" t="t" r="r" b="b"/>
              <a:pathLst>
                <a:path w="4644" h="6014" extrusionOk="0">
                  <a:moveTo>
                    <a:pt x="3001" y="1"/>
                  </a:moveTo>
                  <a:cubicBezTo>
                    <a:pt x="2168" y="1"/>
                    <a:pt x="1417" y="334"/>
                    <a:pt x="882" y="882"/>
                  </a:cubicBezTo>
                  <a:cubicBezTo>
                    <a:pt x="334" y="1418"/>
                    <a:pt x="1" y="2180"/>
                    <a:pt x="1" y="3001"/>
                  </a:cubicBezTo>
                  <a:cubicBezTo>
                    <a:pt x="1" y="4668"/>
                    <a:pt x="1346" y="6014"/>
                    <a:pt x="3001" y="6014"/>
                  </a:cubicBezTo>
                  <a:lnTo>
                    <a:pt x="4644" y="6014"/>
                  </a:lnTo>
                  <a:lnTo>
                    <a:pt x="4644" y="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90" name="Google Shape;88;p15">
              <a:extLst>
                <a:ext uri="{FF2B5EF4-FFF2-40B4-BE49-F238E27FC236}">
                  <a16:creationId xmlns:a16="http://schemas.microsoft.com/office/drawing/2014/main" id="{F9C7681F-326C-664F-ABDF-5E965C6482A1}"/>
                </a:ext>
              </a:extLst>
            </p:cNvPr>
            <p:cNvSpPr/>
            <p:nvPr/>
          </p:nvSpPr>
          <p:spPr>
            <a:xfrm>
              <a:off x="1071816" y="532900"/>
              <a:ext cx="1939277" cy="923862"/>
            </a:xfrm>
            <a:custGeom>
              <a:avLst/>
              <a:gdLst/>
              <a:ahLst/>
              <a:cxnLst/>
              <a:rect l="l" t="t" r="r" b="b"/>
              <a:pathLst>
                <a:path w="50710" h="24158" extrusionOk="0">
                  <a:moveTo>
                    <a:pt x="3549" y="0"/>
                  </a:moveTo>
                  <a:cubicBezTo>
                    <a:pt x="1584" y="0"/>
                    <a:pt x="1" y="1595"/>
                    <a:pt x="1" y="3560"/>
                  </a:cubicBezTo>
                  <a:lnTo>
                    <a:pt x="1" y="20610"/>
                  </a:lnTo>
                  <a:cubicBezTo>
                    <a:pt x="1" y="22562"/>
                    <a:pt x="1584" y="24158"/>
                    <a:pt x="3549" y="24158"/>
                  </a:cubicBezTo>
                  <a:lnTo>
                    <a:pt x="33124" y="24158"/>
                  </a:lnTo>
                  <a:cubicBezTo>
                    <a:pt x="35088" y="24158"/>
                    <a:pt x="36684" y="22562"/>
                    <a:pt x="36684" y="20610"/>
                  </a:cubicBezTo>
                  <a:lnTo>
                    <a:pt x="36684" y="18669"/>
                  </a:lnTo>
                  <a:cubicBezTo>
                    <a:pt x="36684" y="17550"/>
                    <a:pt x="37600" y="16633"/>
                    <a:pt x="38720" y="16633"/>
                  </a:cubicBezTo>
                  <a:lnTo>
                    <a:pt x="42030" y="16633"/>
                  </a:lnTo>
                  <a:cubicBezTo>
                    <a:pt x="42780" y="16633"/>
                    <a:pt x="43435" y="17038"/>
                    <a:pt x="43792" y="17633"/>
                  </a:cubicBezTo>
                  <a:cubicBezTo>
                    <a:pt x="44447" y="18705"/>
                    <a:pt x="45625" y="19431"/>
                    <a:pt x="46983" y="19431"/>
                  </a:cubicBezTo>
                  <a:cubicBezTo>
                    <a:pt x="49042" y="19431"/>
                    <a:pt x="50709" y="17752"/>
                    <a:pt x="50709" y="15692"/>
                  </a:cubicBezTo>
                  <a:cubicBezTo>
                    <a:pt x="50709" y="13633"/>
                    <a:pt x="49042" y="11966"/>
                    <a:pt x="46983" y="11966"/>
                  </a:cubicBezTo>
                  <a:cubicBezTo>
                    <a:pt x="45625" y="11966"/>
                    <a:pt x="44447" y="12692"/>
                    <a:pt x="43792" y="13764"/>
                  </a:cubicBezTo>
                  <a:cubicBezTo>
                    <a:pt x="43435" y="14359"/>
                    <a:pt x="42780" y="14764"/>
                    <a:pt x="42030" y="14764"/>
                  </a:cubicBezTo>
                  <a:lnTo>
                    <a:pt x="38720" y="14764"/>
                  </a:lnTo>
                  <a:cubicBezTo>
                    <a:pt x="37600" y="14764"/>
                    <a:pt x="36684" y="13847"/>
                    <a:pt x="36684" y="12728"/>
                  </a:cubicBezTo>
                  <a:lnTo>
                    <a:pt x="36684" y="3560"/>
                  </a:lnTo>
                  <a:cubicBezTo>
                    <a:pt x="36684" y="1595"/>
                    <a:pt x="35088" y="0"/>
                    <a:pt x="3312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91" name="Google Shape;89;p15">
              <a:extLst>
                <a:ext uri="{FF2B5EF4-FFF2-40B4-BE49-F238E27FC236}">
                  <a16:creationId xmlns:a16="http://schemas.microsoft.com/office/drawing/2014/main" id="{B7C53AD2-195B-024D-82C7-14EDB17E53D7}"/>
                </a:ext>
              </a:extLst>
            </p:cNvPr>
            <p:cNvSpPr/>
            <p:nvPr/>
          </p:nvSpPr>
          <p:spPr>
            <a:xfrm>
              <a:off x="2752419" y="1016894"/>
              <a:ext cx="232247" cy="232706"/>
            </a:xfrm>
            <a:custGeom>
              <a:avLst/>
              <a:gdLst/>
              <a:ahLst/>
              <a:cxnLst/>
              <a:rect l="l" t="t" r="r" b="b"/>
              <a:pathLst>
                <a:path w="6073" h="6085" extrusionOk="0">
                  <a:moveTo>
                    <a:pt x="3037" y="0"/>
                  </a:moveTo>
                  <a:cubicBezTo>
                    <a:pt x="1358" y="0"/>
                    <a:pt x="0" y="1370"/>
                    <a:pt x="0" y="3036"/>
                  </a:cubicBezTo>
                  <a:cubicBezTo>
                    <a:pt x="0" y="4715"/>
                    <a:pt x="1358" y="6084"/>
                    <a:pt x="3037" y="6084"/>
                  </a:cubicBezTo>
                  <a:cubicBezTo>
                    <a:pt x="4715" y="6084"/>
                    <a:pt x="6073" y="4715"/>
                    <a:pt x="6073" y="3036"/>
                  </a:cubicBezTo>
                  <a:cubicBezTo>
                    <a:pt x="6073" y="1370"/>
                    <a:pt x="4715" y="0"/>
                    <a:pt x="303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92" name="Google Shape;90;p15">
              <a:extLst>
                <a:ext uri="{FF2B5EF4-FFF2-40B4-BE49-F238E27FC236}">
                  <a16:creationId xmlns:a16="http://schemas.microsoft.com/office/drawing/2014/main" id="{3F24F566-6D68-7544-8EC5-EDACEFA23231}"/>
                </a:ext>
              </a:extLst>
            </p:cNvPr>
            <p:cNvSpPr/>
            <p:nvPr/>
          </p:nvSpPr>
          <p:spPr>
            <a:xfrm>
              <a:off x="935214" y="562799"/>
              <a:ext cx="1606414" cy="369126"/>
            </a:xfrm>
            <a:custGeom>
              <a:avLst/>
              <a:gdLst/>
              <a:ahLst/>
              <a:cxnLst/>
              <a:rect l="l" t="t" r="r" b="b"/>
              <a:pathLst>
                <a:path w="42006" h="8669" extrusionOk="0">
                  <a:moveTo>
                    <a:pt x="3001" y="1"/>
                  </a:moveTo>
                  <a:cubicBezTo>
                    <a:pt x="2168" y="1"/>
                    <a:pt x="1417" y="346"/>
                    <a:pt x="882" y="882"/>
                  </a:cubicBezTo>
                  <a:cubicBezTo>
                    <a:pt x="334" y="1429"/>
                    <a:pt x="1" y="2180"/>
                    <a:pt x="1" y="3013"/>
                  </a:cubicBezTo>
                  <a:lnTo>
                    <a:pt x="1" y="8311"/>
                  </a:lnTo>
                  <a:lnTo>
                    <a:pt x="24" y="8668"/>
                  </a:lnTo>
                  <a:cubicBezTo>
                    <a:pt x="108" y="7978"/>
                    <a:pt x="417" y="7371"/>
                    <a:pt x="882" y="6894"/>
                  </a:cubicBezTo>
                  <a:cubicBezTo>
                    <a:pt x="1417" y="6359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8"/>
                    <a:pt x="42006" y="3013"/>
                  </a:cubicBezTo>
                  <a:cubicBezTo>
                    <a:pt x="42006" y="2894"/>
                    <a:pt x="42006" y="2775"/>
                    <a:pt x="41982" y="2656"/>
                  </a:cubicBezTo>
                  <a:cubicBezTo>
                    <a:pt x="41815" y="1168"/>
                    <a:pt x="40541" y="1"/>
                    <a:pt x="39006" y="1"/>
                  </a:cubicBezTo>
                  <a:close/>
                </a:path>
              </a:pathLst>
            </a:custGeom>
            <a:solidFill>
              <a:srgbClr val="B7B7B7">
                <a:alpha val="553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93" name="Google Shape;91;p15">
              <a:extLst>
                <a:ext uri="{FF2B5EF4-FFF2-40B4-BE49-F238E27FC236}">
                  <a16:creationId xmlns:a16="http://schemas.microsoft.com/office/drawing/2014/main" id="{9D123E3E-AB40-1341-8AB0-3B324C656672}"/>
                </a:ext>
              </a:extLst>
            </p:cNvPr>
            <p:cNvSpPr/>
            <p:nvPr/>
          </p:nvSpPr>
          <p:spPr>
            <a:xfrm>
              <a:off x="935214" y="532909"/>
              <a:ext cx="1606414" cy="383816"/>
            </a:xfrm>
            <a:custGeom>
              <a:avLst/>
              <a:gdLst/>
              <a:ahLst/>
              <a:cxnLst/>
              <a:rect l="l" t="t" r="r" b="b"/>
              <a:pathLst>
                <a:path w="42006" h="9014" extrusionOk="0">
                  <a:moveTo>
                    <a:pt x="3001" y="0"/>
                  </a:moveTo>
                  <a:cubicBezTo>
                    <a:pt x="2168" y="0"/>
                    <a:pt x="1417" y="334"/>
                    <a:pt x="882" y="881"/>
                  </a:cubicBezTo>
                  <a:cubicBezTo>
                    <a:pt x="334" y="1417"/>
                    <a:pt x="1" y="2167"/>
                    <a:pt x="1" y="3001"/>
                  </a:cubicBezTo>
                  <a:lnTo>
                    <a:pt x="1" y="9013"/>
                  </a:lnTo>
                  <a:cubicBezTo>
                    <a:pt x="1" y="8192"/>
                    <a:pt x="334" y="7430"/>
                    <a:pt x="882" y="6894"/>
                  </a:cubicBezTo>
                  <a:cubicBezTo>
                    <a:pt x="1417" y="6346"/>
                    <a:pt x="2168" y="6013"/>
                    <a:pt x="3001" y="6013"/>
                  </a:cubicBezTo>
                  <a:lnTo>
                    <a:pt x="39006" y="6013"/>
                  </a:lnTo>
                  <a:cubicBezTo>
                    <a:pt x="40660" y="6013"/>
                    <a:pt x="42006" y="4667"/>
                    <a:pt x="42006" y="3001"/>
                  </a:cubicBezTo>
                  <a:cubicBezTo>
                    <a:pt x="42006" y="1346"/>
                    <a:pt x="40660" y="0"/>
                    <a:pt x="39006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 dirty="0"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94" name="Google Shape;92;p15">
              <a:extLst>
                <a:ext uri="{FF2B5EF4-FFF2-40B4-BE49-F238E27FC236}">
                  <a16:creationId xmlns:a16="http://schemas.microsoft.com/office/drawing/2014/main" id="{D2B6BB3B-44C5-374E-8CAA-B3DD928B073D}"/>
                </a:ext>
              </a:extLst>
            </p:cNvPr>
            <p:cNvSpPr txBox="1"/>
            <p:nvPr/>
          </p:nvSpPr>
          <p:spPr>
            <a:xfrm>
              <a:off x="1081172" y="857225"/>
              <a:ext cx="1390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  <a:b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95" name="Google Shape;93;p15">
              <a:extLst>
                <a:ext uri="{FF2B5EF4-FFF2-40B4-BE49-F238E27FC236}">
                  <a16:creationId xmlns:a16="http://schemas.microsoft.com/office/drawing/2014/main" id="{928FFEC3-9B20-1945-98B1-A25A2D4DA66C}"/>
                </a:ext>
              </a:extLst>
            </p:cNvPr>
            <p:cNvSpPr txBox="1"/>
            <p:nvPr/>
          </p:nvSpPr>
          <p:spPr>
            <a:xfrm>
              <a:off x="1071825" y="532900"/>
              <a:ext cx="1469700" cy="25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4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7622EB81-1540-878C-604F-2DC2E8620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66" name="Slide Number Placeholder 21">
            <a:extLst>
              <a:ext uri="{FF2B5EF4-FFF2-40B4-BE49-F238E27FC236}">
                <a16:creationId xmlns:a16="http://schemas.microsoft.com/office/drawing/2014/main" id="{9600B794-CD21-9D12-8962-085BC6FF6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11</a:t>
            </a:fld>
            <a:endParaRPr lang="en-US" b="1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BFBDB0F8-0D53-0CEA-0C75-91BAB437B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BAFDE2F-384A-0E7F-2FCA-DF26AFE25C08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B67EE3-1881-4958-FBCA-71AC6153DB04}"/>
              </a:ext>
            </a:extLst>
          </p:cNvPr>
          <p:cNvSpPr/>
          <p:nvPr/>
        </p:nvSpPr>
        <p:spPr>
          <a:xfrm>
            <a:off x="817664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702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9FAC32-1737-B747-83F0-196B8C0682B2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CAMPAIGN </a:t>
            </a:r>
            <a:r>
              <a:rPr lang="en-GB" sz="3000" b="1" dirty="0">
                <a:latin typeface="Sofia Sans ExtraBold" pitchFamily="2" charset="0"/>
              </a:rPr>
              <a:t>TIMELINE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4A89CAF-FB6B-CF4C-92DE-B4BB6A17012C}"/>
              </a:ext>
            </a:extLst>
          </p:cNvPr>
          <p:cNvGrpSpPr/>
          <p:nvPr/>
        </p:nvGrpSpPr>
        <p:grpSpPr>
          <a:xfrm>
            <a:off x="862490" y="1280900"/>
            <a:ext cx="10467021" cy="4197849"/>
            <a:chOff x="606849" y="1203350"/>
            <a:chExt cx="10467021" cy="4197849"/>
          </a:xfrm>
        </p:grpSpPr>
        <p:sp>
          <p:nvSpPr>
            <p:cNvPr id="9" name="Google Shape;118;p16">
              <a:extLst>
                <a:ext uri="{FF2B5EF4-FFF2-40B4-BE49-F238E27FC236}">
                  <a16:creationId xmlns:a16="http://schemas.microsoft.com/office/drawing/2014/main" id="{E4B02511-3696-CD4B-8642-FC54FB10BA41}"/>
                </a:ext>
              </a:extLst>
            </p:cNvPr>
            <p:cNvSpPr/>
            <p:nvPr/>
          </p:nvSpPr>
          <p:spPr>
            <a:xfrm>
              <a:off x="2393668" y="1448304"/>
              <a:ext cx="314838" cy="1532183"/>
            </a:xfrm>
            <a:custGeom>
              <a:avLst/>
              <a:gdLst/>
              <a:ahLst/>
              <a:cxnLst/>
              <a:rect l="l" t="t" r="r" b="b"/>
              <a:pathLst>
                <a:path w="9204" h="44792" extrusionOk="0">
                  <a:moveTo>
                    <a:pt x="0" y="1"/>
                  </a:moveTo>
                  <a:lnTo>
                    <a:pt x="0" y="33291"/>
                  </a:lnTo>
                  <a:cubicBezTo>
                    <a:pt x="0" y="38244"/>
                    <a:pt x="2810" y="42649"/>
                    <a:pt x="7096" y="44792"/>
                  </a:cubicBezTo>
                  <a:lnTo>
                    <a:pt x="9204" y="44792"/>
                  </a:lnTo>
                  <a:lnTo>
                    <a:pt x="9204" y="43328"/>
                  </a:lnTo>
                  <a:cubicBezTo>
                    <a:pt x="5025" y="41804"/>
                    <a:pt x="2179" y="37827"/>
                    <a:pt x="2179" y="33291"/>
                  </a:cubicBezTo>
                  <a:lnTo>
                    <a:pt x="2179" y="1"/>
                  </a:ln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19;p16">
              <a:extLst>
                <a:ext uri="{FF2B5EF4-FFF2-40B4-BE49-F238E27FC236}">
                  <a16:creationId xmlns:a16="http://schemas.microsoft.com/office/drawing/2014/main" id="{01278745-E78A-3A48-B67B-7B1BACAAB2E9}"/>
                </a:ext>
              </a:extLst>
            </p:cNvPr>
            <p:cNvSpPr/>
            <p:nvPr/>
          </p:nvSpPr>
          <p:spPr>
            <a:xfrm>
              <a:off x="1407662" y="2900648"/>
              <a:ext cx="1552126" cy="806011"/>
            </a:xfrm>
            <a:custGeom>
              <a:avLst/>
              <a:gdLst/>
              <a:ahLst/>
              <a:cxnLst/>
              <a:rect l="l" t="t" r="r" b="b"/>
              <a:pathLst>
                <a:path w="45375" h="23563" extrusionOk="0">
                  <a:moveTo>
                    <a:pt x="0" y="0"/>
                  </a:moveTo>
                  <a:lnTo>
                    <a:pt x="0" y="23563"/>
                  </a:lnTo>
                  <a:lnTo>
                    <a:pt x="33599" y="23563"/>
                  </a:lnTo>
                  <a:cubicBezTo>
                    <a:pt x="40100" y="23563"/>
                    <a:pt x="45375" y="18288"/>
                    <a:pt x="45375" y="11788"/>
                  </a:cubicBezTo>
                  <a:cubicBezTo>
                    <a:pt x="45375" y="5275"/>
                    <a:pt x="40100" y="0"/>
                    <a:pt x="33599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700" b="1" dirty="0">
                  <a:solidFill>
                    <a:srgbClr val="FFFFFF"/>
                  </a:solidFill>
                  <a:latin typeface="Neusa Next Std" pitchFamily="2" charset="77"/>
                  <a:ea typeface="Fira Sans Extra Condensed"/>
                  <a:cs typeface="Fira Sans Extra Condensed"/>
                  <a:sym typeface="Fira Sans Extra Condensed"/>
                </a:rPr>
                <a:t>XXXX</a:t>
              </a:r>
              <a:endParaRPr sz="1700" b="1" dirty="0">
                <a:solidFill>
                  <a:srgbClr val="FFFFFF"/>
                </a:solidFill>
                <a:latin typeface="Neusa Next Std" pitchFamily="2" charset="77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15" name="Google Shape;122;p16">
              <a:extLst>
                <a:ext uri="{FF2B5EF4-FFF2-40B4-BE49-F238E27FC236}">
                  <a16:creationId xmlns:a16="http://schemas.microsoft.com/office/drawing/2014/main" id="{47FD7F51-BA74-2A41-983E-96AD663F30ED}"/>
                </a:ext>
              </a:extLst>
            </p:cNvPr>
            <p:cNvSpPr txBox="1"/>
            <p:nvPr/>
          </p:nvSpPr>
          <p:spPr>
            <a:xfrm>
              <a:off x="606849" y="1677919"/>
              <a:ext cx="1786817" cy="731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b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</a:b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endParaRPr sz="1200" b="1" dirty="0">
                <a:solidFill>
                  <a:srgbClr val="434343"/>
                </a:solidFill>
                <a:latin typeface="Sofia Sans ExtraBold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" name="Google Shape;123;p16">
              <a:extLst>
                <a:ext uri="{FF2B5EF4-FFF2-40B4-BE49-F238E27FC236}">
                  <a16:creationId xmlns:a16="http://schemas.microsoft.com/office/drawing/2014/main" id="{F7AB252A-F73F-734D-861C-715455AFD574}"/>
                </a:ext>
              </a:extLst>
            </p:cNvPr>
            <p:cNvSpPr txBox="1"/>
            <p:nvPr/>
          </p:nvSpPr>
          <p:spPr>
            <a:xfrm>
              <a:off x="606849" y="1203350"/>
              <a:ext cx="1786817" cy="587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434343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XXXXXXXXX</a:t>
              </a:r>
              <a:endParaRPr sz="1700" b="1" dirty="0">
                <a:solidFill>
                  <a:srgbClr val="434343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8" name="Google Shape;125;p16">
              <a:extLst>
                <a:ext uri="{FF2B5EF4-FFF2-40B4-BE49-F238E27FC236}">
                  <a16:creationId xmlns:a16="http://schemas.microsoft.com/office/drawing/2014/main" id="{72FB1E57-4793-ED4B-896E-D13DBAB1CD66}"/>
                </a:ext>
              </a:extLst>
            </p:cNvPr>
            <p:cNvSpPr/>
            <p:nvPr/>
          </p:nvSpPr>
          <p:spPr>
            <a:xfrm>
              <a:off x="5641654" y="1448304"/>
              <a:ext cx="314838" cy="1532183"/>
            </a:xfrm>
            <a:custGeom>
              <a:avLst/>
              <a:gdLst/>
              <a:ahLst/>
              <a:cxnLst/>
              <a:rect l="l" t="t" r="r" b="b"/>
              <a:pathLst>
                <a:path w="9204" h="44792" extrusionOk="0">
                  <a:moveTo>
                    <a:pt x="0" y="1"/>
                  </a:moveTo>
                  <a:lnTo>
                    <a:pt x="0" y="33291"/>
                  </a:lnTo>
                  <a:cubicBezTo>
                    <a:pt x="0" y="38244"/>
                    <a:pt x="2810" y="42649"/>
                    <a:pt x="7097" y="44792"/>
                  </a:cubicBezTo>
                  <a:lnTo>
                    <a:pt x="9204" y="44792"/>
                  </a:lnTo>
                  <a:lnTo>
                    <a:pt x="9204" y="43328"/>
                  </a:lnTo>
                  <a:cubicBezTo>
                    <a:pt x="5025" y="41804"/>
                    <a:pt x="2179" y="37827"/>
                    <a:pt x="2179" y="33291"/>
                  </a:cubicBezTo>
                  <a:lnTo>
                    <a:pt x="2179" y="1"/>
                  </a:ln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6;p16">
              <a:extLst>
                <a:ext uri="{FF2B5EF4-FFF2-40B4-BE49-F238E27FC236}">
                  <a16:creationId xmlns:a16="http://schemas.microsoft.com/office/drawing/2014/main" id="{560DB71F-B8BB-F943-B04E-39FE886D3776}"/>
                </a:ext>
              </a:extLst>
            </p:cNvPr>
            <p:cNvSpPr/>
            <p:nvPr/>
          </p:nvSpPr>
          <p:spPr>
            <a:xfrm>
              <a:off x="4511468" y="2900648"/>
              <a:ext cx="1696717" cy="806011"/>
            </a:xfrm>
            <a:custGeom>
              <a:avLst/>
              <a:gdLst/>
              <a:ahLst/>
              <a:cxnLst/>
              <a:rect l="l" t="t" r="r" b="b"/>
              <a:pathLst>
                <a:path w="49602" h="23563" extrusionOk="0">
                  <a:moveTo>
                    <a:pt x="1" y="0"/>
                  </a:moveTo>
                  <a:cubicBezTo>
                    <a:pt x="4620" y="1917"/>
                    <a:pt x="7871" y="6477"/>
                    <a:pt x="7871" y="11788"/>
                  </a:cubicBezTo>
                  <a:cubicBezTo>
                    <a:pt x="7871" y="17098"/>
                    <a:pt x="4620" y="21646"/>
                    <a:pt x="1" y="23563"/>
                  </a:cubicBezTo>
                  <a:lnTo>
                    <a:pt x="37827" y="23563"/>
                  </a:lnTo>
                  <a:cubicBezTo>
                    <a:pt x="44328" y="23563"/>
                    <a:pt x="49602" y="18288"/>
                    <a:pt x="49602" y="11788"/>
                  </a:cubicBezTo>
                  <a:cubicBezTo>
                    <a:pt x="49602" y="5275"/>
                    <a:pt x="44328" y="0"/>
                    <a:pt x="3782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700" b="1" dirty="0">
                  <a:solidFill>
                    <a:srgbClr val="FFFFFF"/>
                  </a:solidFill>
                  <a:latin typeface="Neusa Next Std" pitchFamily="2" charset="77"/>
                  <a:cs typeface="Fira Sans Extra Condensed"/>
                  <a:sym typeface="Fira Sans Extra Condensed"/>
                </a:rPr>
                <a:t>XXXX</a:t>
              </a:r>
              <a:endParaRPr sz="1700" b="1" dirty="0">
                <a:solidFill>
                  <a:srgbClr val="FFFFFF"/>
                </a:solidFill>
                <a:latin typeface="Neusa Next Std" pitchFamily="2" charset="77"/>
                <a:cs typeface="Fira Sans Extra Condensed"/>
                <a:sym typeface="Fira Sans Extra Condensed"/>
              </a:endParaRPr>
            </a:p>
          </p:txBody>
        </p:sp>
        <p:sp>
          <p:nvSpPr>
            <p:cNvPr id="30" name="Google Shape;133;p16">
              <a:extLst>
                <a:ext uri="{FF2B5EF4-FFF2-40B4-BE49-F238E27FC236}">
                  <a16:creationId xmlns:a16="http://schemas.microsoft.com/office/drawing/2014/main" id="{92AECF33-0C87-C645-A775-3482BD0507AC}"/>
                </a:ext>
              </a:extLst>
            </p:cNvPr>
            <p:cNvSpPr/>
            <p:nvPr/>
          </p:nvSpPr>
          <p:spPr>
            <a:xfrm>
              <a:off x="8885159" y="1448304"/>
              <a:ext cx="315282" cy="1532183"/>
            </a:xfrm>
            <a:custGeom>
              <a:avLst/>
              <a:gdLst/>
              <a:ahLst/>
              <a:cxnLst/>
              <a:rect l="l" t="t" r="r" b="b"/>
              <a:pathLst>
                <a:path w="9217" h="44792" extrusionOk="0">
                  <a:moveTo>
                    <a:pt x="1" y="1"/>
                  </a:moveTo>
                  <a:lnTo>
                    <a:pt x="1" y="33291"/>
                  </a:lnTo>
                  <a:cubicBezTo>
                    <a:pt x="1" y="38244"/>
                    <a:pt x="2823" y="42649"/>
                    <a:pt x="7097" y="44792"/>
                  </a:cubicBezTo>
                  <a:lnTo>
                    <a:pt x="9216" y="44792"/>
                  </a:lnTo>
                  <a:lnTo>
                    <a:pt x="9216" y="43328"/>
                  </a:lnTo>
                  <a:cubicBezTo>
                    <a:pt x="5025" y="41804"/>
                    <a:pt x="2192" y="37827"/>
                    <a:pt x="2192" y="33291"/>
                  </a:cubicBezTo>
                  <a:lnTo>
                    <a:pt x="2192" y="1"/>
                  </a:ln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34;p16">
              <a:extLst>
                <a:ext uri="{FF2B5EF4-FFF2-40B4-BE49-F238E27FC236}">
                  <a16:creationId xmlns:a16="http://schemas.microsoft.com/office/drawing/2014/main" id="{A1B5CE3D-D5D3-3547-B719-EEA5577E59E5}"/>
                </a:ext>
              </a:extLst>
            </p:cNvPr>
            <p:cNvSpPr/>
            <p:nvPr/>
          </p:nvSpPr>
          <p:spPr>
            <a:xfrm>
              <a:off x="7754973" y="2900648"/>
              <a:ext cx="1697161" cy="806011"/>
            </a:xfrm>
            <a:custGeom>
              <a:avLst/>
              <a:gdLst/>
              <a:ahLst/>
              <a:cxnLst/>
              <a:rect l="l" t="t" r="r" b="b"/>
              <a:pathLst>
                <a:path w="49615" h="23563" extrusionOk="0">
                  <a:moveTo>
                    <a:pt x="1" y="0"/>
                  </a:moveTo>
                  <a:cubicBezTo>
                    <a:pt x="4621" y="1917"/>
                    <a:pt x="7871" y="6477"/>
                    <a:pt x="7871" y="11788"/>
                  </a:cubicBezTo>
                  <a:cubicBezTo>
                    <a:pt x="7871" y="17098"/>
                    <a:pt x="4621" y="21646"/>
                    <a:pt x="1" y="23563"/>
                  </a:cubicBezTo>
                  <a:lnTo>
                    <a:pt x="37827" y="23563"/>
                  </a:lnTo>
                  <a:cubicBezTo>
                    <a:pt x="44340" y="23563"/>
                    <a:pt x="49614" y="18288"/>
                    <a:pt x="49614" y="11788"/>
                  </a:cubicBezTo>
                  <a:cubicBezTo>
                    <a:pt x="49614" y="5275"/>
                    <a:pt x="44340" y="0"/>
                    <a:pt x="3782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GB" sz="1700" b="1" dirty="0">
                  <a:solidFill>
                    <a:srgbClr val="FFFFFF"/>
                  </a:solidFill>
                  <a:latin typeface="Neusa Next Std" pitchFamily="2" charset="77"/>
                  <a:cs typeface="Fira Sans Extra Condensed"/>
                  <a:sym typeface="Fira Sans Extra Condensed"/>
                </a:rPr>
                <a:t>XXXX</a:t>
              </a:r>
              <a:endParaRPr sz="1700" b="1" dirty="0">
                <a:solidFill>
                  <a:srgbClr val="FFFFFF"/>
                </a:solidFill>
                <a:latin typeface="Neusa Next Std" pitchFamily="2" charset="77"/>
                <a:cs typeface="Fira Sans Extra Condensed"/>
                <a:sym typeface="Fira Sans Extra Condensed"/>
              </a:endParaRPr>
            </a:p>
          </p:txBody>
        </p:sp>
        <p:sp>
          <p:nvSpPr>
            <p:cNvPr id="37" name="Google Shape;140;p16">
              <a:extLst>
                <a:ext uri="{FF2B5EF4-FFF2-40B4-BE49-F238E27FC236}">
                  <a16:creationId xmlns:a16="http://schemas.microsoft.com/office/drawing/2014/main" id="{812BD3D5-E1B7-0649-B932-06267BC1AE17}"/>
                </a:ext>
              </a:extLst>
            </p:cNvPr>
            <p:cNvSpPr/>
            <p:nvPr/>
          </p:nvSpPr>
          <p:spPr>
            <a:xfrm>
              <a:off x="3929887" y="3652475"/>
              <a:ext cx="314838" cy="1532593"/>
            </a:xfrm>
            <a:custGeom>
              <a:avLst/>
              <a:gdLst/>
              <a:ahLst/>
              <a:cxnLst/>
              <a:rect l="l" t="t" r="r" b="b"/>
              <a:pathLst>
                <a:path w="9204" h="44804" extrusionOk="0">
                  <a:moveTo>
                    <a:pt x="7097" y="0"/>
                  </a:moveTo>
                  <a:cubicBezTo>
                    <a:pt x="2810" y="2143"/>
                    <a:pt x="0" y="6549"/>
                    <a:pt x="0" y="11514"/>
                  </a:cubicBezTo>
                  <a:lnTo>
                    <a:pt x="0" y="44803"/>
                  </a:lnTo>
                  <a:lnTo>
                    <a:pt x="2179" y="44803"/>
                  </a:lnTo>
                  <a:lnTo>
                    <a:pt x="2179" y="11514"/>
                  </a:lnTo>
                  <a:cubicBezTo>
                    <a:pt x="2179" y="6965"/>
                    <a:pt x="5025" y="2989"/>
                    <a:pt x="9204" y="1477"/>
                  </a:cubicBezTo>
                  <a:lnTo>
                    <a:pt x="9204" y="0"/>
                  </a:ln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41;p16">
              <a:extLst>
                <a:ext uri="{FF2B5EF4-FFF2-40B4-BE49-F238E27FC236}">
                  <a16:creationId xmlns:a16="http://schemas.microsoft.com/office/drawing/2014/main" id="{DFEDC478-92D1-0646-B469-A7940D827694}"/>
                </a:ext>
              </a:extLst>
            </p:cNvPr>
            <p:cNvSpPr/>
            <p:nvPr/>
          </p:nvSpPr>
          <p:spPr>
            <a:xfrm>
              <a:off x="2889698" y="2900648"/>
              <a:ext cx="1696751" cy="806011"/>
            </a:xfrm>
            <a:custGeom>
              <a:avLst/>
              <a:gdLst/>
              <a:ahLst/>
              <a:cxnLst/>
              <a:rect l="l" t="t" r="r" b="b"/>
              <a:pathLst>
                <a:path w="49603" h="23563" extrusionOk="0">
                  <a:moveTo>
                    <a:pt x="1" y="0"/>
                  </a:moveTo>
                  <a:cubicBezTo>
                    <a:pt x="4621" y="1917"/>
                    <a:pt x="7871" y="6477"/>
                    <a:pt x="7871" y="11788"/>
                  </a:cubicBezTo>
                  <a:cubicBezTo>
                    <a:pt x="7871" y="17098"/>
                    <a:pt x="4621" y="21646"/>
                    <a:pt x="1" y="23563"/>
                  </a:cubicBezTo>
                  <a:lnTo>
                    <a:pt x="37827" y="23563"/>
                  </a:lnTo>
                  <a:cubicBezTo>
                    <a:pt x="44328" y="23563"/>
                    <a:pt x="49602" y="18288"/>
                    <a:pt x="49602" y="11788"/>
                  </a:cubicBezTo>
                  <a:cubicBezTo>
                    <a:pt x="49602" y="5275"/>
                    <a:pt x="44328" y="0"/>
                    <a:pt x="3782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700" b="1" dirty="0">
                  <a:solidFill>
                    <a:srgbClr val="FFFFFF"/>
                  </a:solidFill>
                  <a:latin typeface="Neusa Next Std" pitchFamily="2" charset="77"/>
                  <a:cs typeface="Fira Sans Extra Condensed"/>
                  <a:sym typeface="Fira Sans Extra Condensed"/>
                </a:rPr>
                <a:t>XXXX</a:t>
              </a:r>
              <a:endParaRPr sz="1700" b="1" dirty="0">
                <a:solidFill>
                  <a:srgbClr val="FFFFFF"/>
                </a:solidFill>
                <a:latin typeface="Neusa Next Std" pitchFamily="2" charset="77"/>
                <a:cs typeface="Fira Sans Extra Condensed"/>
                <a:sym typeface="Fira Sans Extra Condensed"/>
              </a:endParaRPr>
            </a:p>
          </p:txBody>
        </p:sp>
        <p:sp>
          <p:nvSpPr>
            <p:cNvPr id="44" name="Google Shape;147;p16">
              <a:extLst>
                <a:ext uri="{FF2B5EF4-FFF2-40B4-BE49-F238E27FC236}">
                  <a16:creationId xmlns:a16="http://schemas.microsoft.com/office/drawing/2014/main" id="{E94E6403-F968-EF4C-8F73-C81F8820B90B}"/>
                </a:ext>
              </a:extLst>
            </p:cNvPr>
            <p:cNvSpPr/>
            <p:nvPr/>
          </p:nvSpPr>
          <p:spPr>
            <a:xfrm>
              <a:off x="7177872" y="3652475"/>
              <a:ext cx="314872" cy="1532593"/>
            </a:xfrm>
            <a:custGeom>
              <a:avLst/>
              <a:gdLst/>
              <a:ahLst/>
              <a:cxnLst/>
              <a:rect l="l" t="t" r="r" b="b"/>
              <a:pathLst>
                <a:path w="9205" h="44804" extrusionOk="0">
                  <a:moveTo>
                    <a:pt x="7097" y="0"/>
                  </a:moveTo>
                  <a:cubicBezTo>
                    <a:pt x="2811" y="2143"/>
                    <a:pt x="1" y="6549"/>
                    <a:pt x="1" y="11514"/>
                  </a:cubicBezTo>
                  <a:lnTo>
                    <a:pt x="1" y="44803"/>
                  </a:lnTo>
                  <a:lnTo>
                    <a:pt x="2180" y="44803"/>
                  </a:lnTo>
                  <a:lnTo>
                    <a:pt x="2180" y="11514"/>
                  </a:lnTo>
                  <a:cubicBezTo>
                    <a:pt x="2180" y="6965"/>
                    <a:pt x="5025" y="2989"/>
                    <a:pt x="9204" y="1477"/>
                  </a:cubicBezTo>
                  <a:lnTo>
                    <a:pt x="9204" y="0"/>
                  </a:ln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8;p16">
              <a:extLst>
                <a:ext uri="{FF2B5EF4-FFF2-40B4-BE49-F238E27FC236}">
                  <a16:creationId xmlns:a16="http://schemas.microsoft.com/office/drawing/2014/main" id="{EF1DD3F5-DF3C-E949-B498-F6D121DC664F}"/>
                </a:ext>
              </a:extLst>
            </p:cNvPr>
            <p:cNvSpPr/>
            <p:nvPr/>
          </p:nvSpPr>
          <p:spPr>
            <a:xfrm>
              <a:off x="6133237" y="2900648"/>
              <a:ext cx="1697127" cy="806011"/>
            </a:xfrm>
            <a:custGeom>
              <a:avLst/>
              <a:gdLst/>
              <a:ahLst/>
              <a:cxnLst/>
              <a:rect l="l" t="t" r="r" b="b"/>
              <a:pathLst>
                <a:path w="49614" h="23563" extrusionOk="0">
                  <a:moveTo>
                    <a:pt x="0" y="0"/>
                  </a:moveTo>
                  <a:cubicBezTo>
                    <a:pt x="4620" y="1917"/>
                    <a:pt x="7870" y="6477"/>
                    <a:pt x="7870" y="11788"/>
                  </a:cubicBezTo>
                  <a:cubicBezTo>
                    <a:pt x="7870" y="17098"/>
                    <a:pt x="4620" y="21646"/>
                    <a:pt x="0" y="23563"/>
                  </a:cubicBezTo>
                  <a:lnTo>
                    <a:pt x="37826" y="23563"/>
                  </a:lnTo>
                  <a:cubicBezTo>
                    <a:pt x="44339" y="23563"/>
                    <a:pt x="49614" y="18288"/>
                    <a:pt x="49614" y="11788"/>
                  </a:cubicBezTo>
                  <a:cubicBezTo>
                    <a:pt x="49614" y="5275"/>
                    <a:pt x="44339" y="0"/>
                    <a:pt x="37826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700" b="1" dirty="0">
                  <a:solidFill>
                    <a:srgbClr val="FFFFFF"/>
                  </a:solidFill>
                  <a:latin typeface="Neusa Next Std" pitchFamily="2" charset="77"/>
                  <a:cs typeface="Fira Sans Extra Condensed"/>
                  <a:sym typeface="Fira Sans Extra Condensed"/>
                </a:rPr>
                <a:t>XXXX</a:t>
              </a:r>
              <a:endParaRPr sz="1700" b="1" dirty="0">
                <a:solidFill>
                  <a:srgbClr val="FFFFFF"/>
                </a:solidFill>
                <a:latin typeface="Neusa Next Std" pitchFamily="2" charset="77"/>
                <a:cs typeface="Fira Sans Extra Condensed"/>
                <a:sym typeface="Fira Sans Extra Condensed"/>
              </a:endParaRPr>
            </a:p>
          </p:txBody>
        </p:sp>
        <p:sp>
          <p:nvSpPr>
            <p:cNvPr id="54" name="Google Shape;157;p16">
              <a:extLst>
                <a:ext uri="{FF2B5EF4-FFF2-40B4-BE49-F238E27FC236}">
                  <a16:creationId xmlns:a16="http://schemas.microsoft.com/office/drawing/2014/main" id="{AA33B5FE-8692-9A4B-9047-323925931C64}"/>
                </a:ext>
              </a:extLst>
            </p:cNvPr>
            <p:cNvSpPr/>
            <p:nvPr/>
          </p:nvSpPr>
          <p:spPr>
            <a:xfrm>
              <a:off x="10421413" y="3652475"/>
              <a:ext cx="314838" cy="1532593"/>
            </a:xfrm>
            <a:custGeom>
              <a:avLst/>
              <a:gdLst/>
              <a:ahLst/>
              <a:cxnLst/>
              <a:rect l="l" t="t" r="r" b="b"/>
              <a:pathLst>
                <a:path w="9204" h="44804" extrusionOk="0">
                  <a:moveTo>
                    <a:pt x="7096" y="0"/>
                  </a:moveTo>
                  <a:cubicBezTo>
                    <a:pt x="2810" y="2143"/>
                    <a:pt x="0" y="6549"/>
                    <a:pt x="0" y="11514"/>
                  </a:cubicBezTo>
                  <a:lnTo>
                    <a:pt x="0" y="44803"/>
                  </a:lnTo>
                  <a:lnTo>
                    <a:pt x="2179" y="44803"/>
                  </a:lnTo>
                  <a:lnTo>
                    <a:pt x="2179" y="11514"/>
                  </a:lnTo>
                  <a:cubicBezTo>
                    <a:pt x="2179" y="6965"/>
                    <a:pt x="5025" y="2989"/>
                    <a:pt x="9204" y="1477"/>
                  </a:cubicBezTo>
                  <a:lnTo>
                    <a:pt x="9204" y="0"/>
                  </a:ln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58;p16">
              <a:extLst>
                <a:ext uri="{FF2B5EF4-FFF2-40B4-BE49-F238E27FC236}">
                  <a16:creationId xmlns:a16="http://schemas.microsoft.com/office/drawing/2014/main" id="{6D5EA0E7-4111-1E4F-82DB-4E3E58CC841D}"/>
                </a:ext>
              </a:extLst>
            </p:cNvPr>
            <p:cNvSpPr/>
            <p:nvPr/>
          </p:nvSpPr>
          <p:spPr>
            <a:xfrm>
              <a:off x="9376743" y="2900648"/>
              <a:ext cx="1697127" cy="806011"/>
            </a:xfrm>
            <a:custGeom>
              <a:avLst/>
              <a:gdLst/>
              <a:ahLst/>
              <a:cxnLst/>
              <a:rect l="l" t="t" r="r" b="b"/>
              <a:pathLst>
                <a:path w="49614" h="23563" extrusionOk="0">
                  <a:moveTo>
                    <a:pt x="1" y="0"/>
                  </a:moveTo>
                  <a:cubicBezTo>
                    <a:pt x="4620" y="1917"/>
                    <a:pt x="7871" y="6477"/>
                    <a:pt x="7871" y="11788"/>
                  </a:cubicBezTo>
                  <a:cubicBezTo>
                    <a:pt x="7871" y="17098"/>
                    <a:pt x="4620" y="21646"/>
                    <a:pt x="1" y="23563"/>
                  </a:cubicBezTo>
                  <a:lnTo>
                    <a:pt x="37827" y="23563"/>
                  </a:lnTo>
                  <a:cubicBezTo>
                    <a:pt x="44340" y="23563"/>
                    <a:pt x="49614" y="18288"/>
                    <a:pt x="49614" y="11788"/>
                  </a:cubicBezTo>
                  <a:cubicBezTo>
                    <a:pt x="49614" y="5275"/>
                    <a:pt x="44340" y="0"/>
                    <a:pt x="37827" y="0"/>
                  </a:cubicBezTo>
                  <a:close/>
                </a:path>
              </a:pathLst>
            </a:custGeom>
            <a:solidFill>
              <a:srgbClr val="FF4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FFFFFF"/>
                  </a:solidFill>
                  <a:latin typeface="Neusa Next Std" pitchFamily="2" charset="77"/>
                  <a:cs typeface="Fira Sans Extra Condensed"/>
                  <a:sym typeface="Fira Sans Extra Condensed"/>
                </a:rPr>
                <a:t>XXXX</a:t>
              </a:r>
              <a:endParaRPr sz="1700" b="1" dirty="0">
                <a:solidFill>
                  <a:srgbClr val="FFFFFF"/>
                </a:solidFill>
                <a:latin typeface="Neusa Next Std" pitchFamily="2" charset="77"/>
                <a:cs typeface="Fira Sans Extra Condensed"/>
                <a:sym typeface="Fira Sans Extra Condensed"/>
              </a:endParaRPr>
            </a:p>
          </p:txBody>
        </p:sp>
        <p:sp>
          <p:nvSpPr>
            <p:cNvPr id="2" name="Google Shape;122;p16">
              <a:extLst>
                <a:ext uri="{FF2B5EF4-FFF2-40B4-BE49-F238E27FC236}">
                  <a16:creationId xmlns:a16="http://schemas.microsoft.com/office/drawing/2014/main" id="{754C313A-677E-5E8B-D1CD-404B551EEAAC}"/>
                </a:ext>
              </a:extLst>
            </p:cNvPr>
            <p:cNvSpPr txBox="1"/>
            <p:nvPr/>
          </p:nvSpPr>
          <p:spPr>
            <a:xfrm>
              <a:off x="3741935" y="1677919"/>
              <a:ext cx="1786817" cy="731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b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</a:b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endParaRPr sz="1200" b="1" dirty="0">
                <a:solidFill>
                  <a:srgbClr val="434343"/>
                </a:solidFill>
                <a:latin typeface="Sofia Sans ExtraBold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" name="Google Shape;123;p16">
              <a:extLst>
                <a:ext uri="{FF2B5EF4-FFF2-40B4-BE49-F238E27FC236}">
                  <a16:creationId xmlns:a16="http://schemas.microsoft.com/office/drawing/2014/main" id="{654B1488-E265-C67B-3C86-328B50A8E8E4}"/>
                </a:ext>
              </a:extLst>
            </p:cNvPr>
            <p:cNvSpPr txBox="1"/>
            <p:nvPr/>
          </p:nvSpPr>
          <p:spPr>
            <a:xfrm>
              <a:off x="3741935" y="1203350"/>
              <a:ext cx="1786817" cy="587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434343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XXXXXXXXX</a:t>
              </a:r>
              <a:endParaRPr sz="1700" b="1" dirty="0">
                <a:solidFill>
                  <a:srgbClr val="434343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5" name="Google Shape;122;p16">
              <a:extLst>
                <a:ext uri="{FF2B5EF4-FFF2-40B4-BE49-F238E27FC236}">
                  <a16:creationId xmlns:a16="http://schemas.microsoft.com/office/drawing/2014/main" id="{AA36D84E-958A-B615-57CC-0AAE6065B052}"/>
                </a:ext>
              </a:extLst>
            </p:cNvPr>
            <p:cNvSpPr txBox="1"/>
            <p:nvPr/>
          </p:nvSpPr>
          <p:spPr>
            <a:xfrm>
              <a:off x="7046837" y="1677919"/>
              <a:ext cx="1786817" cy="731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b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</a:b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endParaRPr sz="1200" b="1" dirty="0">
                <a:solidFill>
                  <a:srgbClr val="434343"/>
                </a:solidFill>
                <a:latin typeface="Sofia Sans ExtraBold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" name="Google Shape;123;p16">
              <a:extLst>
                <a:ext uri="{FF2B5EF4-FFF2-40B4-BE49-F238E27FC236}">
                  <a16:creationId xmlns:a16="http://schemas.microsoft.com/office/drawing/2014/main" id="{0A215F7C-9E79-DCB0-AA94-7D62BFF7074F}"/>
                </a:ext>
              </a:extLst>
            </p:cNvPr>
            <p:cNvSpPr txBox="1"/>
            <p:nvPr/>
          </p:nvSpPr>
          <p:spPr>
            <a:xfrm>
              <a:off x="7046837" y="1203350"/>
              <a:ext cx="1786817" cy="587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434343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XXXXXXXXX</a:t>
              </a:r>
              <a:endParaRPr sz="1700" b="1" dirty="0">
                <a:solidFill>
                  <a:srgbClr val="434343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7" name="Google Shape;122;p16">
              <a:extLst>
                <a:ext uri="{FF2B5EF4-FFF2-40B4-BE49-F238E27FC236}">
                  <a16:creationId xmlns:a16="http://schemas.microsoft.com/office/drawing/2014/main" id="{DD47E1D2-90D5-6D47-8AD0-2C49EA66C83A}"/>
                </a:ext>
              </a:extLst>
            </p:cNvPr>
            <p:cNvSpPr txBox="1"/>
            <p:nvPr/>
          </p:nvSpPr>
          <p:spPr>
            <a:xfrm>
              <a:off x="2017637" y="4669314"/>
              <a:ext cx="1786817" cy="731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b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</a:b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endParaRPr sz="1200" b="1" dirty="0">
                <a:solidFill>
                  <a:srgbClr val="434343"/>
                </a:solidFill>
                <a:latin typeface="Sofia Sans ExtraBold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" name="Google Shape;123;p16">
              <a:extLst>
                <a:ext uri="{FF2B5EF4-FFF2-40B4-BE49-F238E27FC236}">
                  <a16:creationId xmlns:a16="http://schemas.microsoft.com/office/drawing/2014/main" id="{CF63F18D-4FC8-1DCE-3914-043867E82D9C}"/>
                </a:ext>
              </a:extLst>
            </p:cNvPr>
            <p:cNvSpPr txBox="1"/>
            <p:nvPr/>
          </p:nvSpPr>
          <p:spPr>
            <a:xfrm>
              <a:off x="2017637" y="4194745"/>
              <a:ext cx="1786817" cy="587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434343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XXXXXXXXX</a:t>
              </a:r>
              <a:endParaRPr sz="1700" b="1" dirty="0">
                <a:solidFill>
                  <a:srgbClr val="434343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1" name="Google Shape;122;p16">
              <a:extLst>
                <a:ext uri="{FF2B5EF4-FFF2-40B4-BE49-F238E27FC236}">
                  <a16:creationId xmlns:a16="http://schemas.microsoft.com/office/drawing/2014/main" id="{D28405B9-8E33-457B-B33E-D91E050BA304}"/>
                </a:ext>
              </a:extLst>
            </p:cNvPr>
            <p:cNvSpPr txBox="1"/>
            <p:nvPr/>
          </p:nvSpPr>
          <p:spPr>
            <a:xfrm>
              <a:off x="5257225" y="4669314"/>
              <a:ext cx="1786817" cy="731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b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</a:b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endParaRPr sz="1200" b="1" dirty="0">
                <a:solidFill>
                  <a:srgbClr val="434343"/>
                </a:solidFill>
                <a:latin typeface="Sofia Sans ExtraBold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3" name="Google Shape;123;p16">
              <a:extLst>
                <a:ext uri="{FF2B5EF4-FFF2-40B4-BE49-F238E27FC236}">
                  <a16:creationId xmlns:a16="http://schemas.microsoft.com/office/drawing/2014/main" id="{ED63A9D4-3C09-9DDD-CC36-B5F3275665FC}"/>
                </a:ext>
              </a:extLst>
            </p:cNvPr>
            <p:cNvSpPr txBox="1"/>
            <p:nvPr/>
          </p:nvSpPr>
          <p:spPr>
            <a:xfrm>
              <a:off x="5257225" y="4194745"/>
              <a:ext cx="1786817" cy="587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434343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XXXXXXXXX</a:t>
              </a:r>
              <a:endParaRPr sz="1700" b="1" dirty="0">
                <a:solidFill>
                  <a:srgbClr val="434343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4" name="Google Shape;122;p16">
              <a:extLst>
                <a:ext uri="{FF2B5EF4-FFF2-40B4-BE49-F238E27FC236}">
                  <a16:creationId xmlns:a16="http://schemas.microsoft.com/office/drawing/2014/main" id="{A080305E-F639-B560-8AD3-4AB447DC89D1}"/>
                </a:ext>
              </a:extLst>
            </p:cNvPr>
            <p:cNvSpPr txBox="1"/>
            <p:nvPr/>
          </p:nvSpPr>
          <p:spPr>
            <a:xfrm>
              <a:off x="8549065" y="4669314"/>
              <a:ext cx="1786817" cy="731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b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</a:br>
              <a:r>
                <a:rPr lang="en" sz="1200" b="1" dirty="0">
                  <a:solidFill>
                    <a:srgbClr val="434343"/>
                  </a:solidFill>
                  <a:latin typeface="Sofia Sans ExtraBold" pitchFamily="2" charset="0"/>
                  <a:ea typeface="Roboto"/>
                  <a:cs typeface="Roboto"/>
                  <a:sym typeface="Roboto"/>
                </a:rPr>
                <a:t>XXXXXXXXXXX</a:t>
              </a:r>
              <a:endParaRPr sz="1200" b="1" dirty="0">
                <a:solidFill>
                  <a:srgbClr val="434343"/>
                </a:solidFill>
                <a:latin typeface="Sofia Sans ExtraBold" pitchFamily="2" charset="0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" name="Google Shape;123;p16">
              <a:extLst>
                <a:ext uri="{FF2B5EF4-FFF2-40B4-BE49-F238E27FC236}">
                  <a16:creationId xmlns:a16="http://schemas.microsoft.com/office/drawing/2014/main" id="{E0B81A8B-1074-95D0-DC0F-D825191F02E0}"/>
                </a:ext>
              </a:extLst>
            </p:cNvPr>
            <p:cNvSpPr txBox="1"/>
            <p:nvPr/>
          </p:nvSpPr>
          <p:spPr>
            <a:xfrm>
              <a:off x="8549065" y="4194745"/>
              <a:ext cx="1786817" cy="587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solidFill>
                    <a:srgbClr val="434343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XXXXXXXXX</a:t>
              </a:r>
              <a:endParaRPr sz="1700" b="1" dirty="0">
                <a:solidFill>
                  <a:srgbClr val="434343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B2AC8E85-D275-98D2-0C6B-ECC92D443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35" name="Slide Number Placeholder 21">
            <a:extLst>
              <a:ext uri="{FF2B5EF4-FFF2-40B4-BE49-F238E27FC236}">
                <a16:creationId xmlns:a16="http://schemas.microsoft.com/office/drawing/2014/main" id="{6D72941C-542A-9105-A39B-444190048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12</a:t>
            </a:fld>
            <a:endParaRPr lang="en-US" b="1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08A4731-7B9F-BCF8-19E3-C1820879D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43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9FAC32-1737-B747-83F0-196B8C0682B2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Neusa Next Std Condensed" pitchFamily="2" charset="77"/>
              </a:rPr>
              <a:t>CAMPAIGN </a:t>
            </a:r>
            <a:r>
              <a:rPr lang="en-GB" sz="3000" b="1" dirty="0">
                <a:latin typeface="Neusa Next Std Condensed" pitchFamily="2" charset="77"/>
              </a:rPr>
              <a:t>TIMELINE</a:t>
            </a:r>
            <a:endParaRPr lang="en-US" sz="3000" b="1" dirty="0">
              <a:latin typeface="Neusa Next Std Condensed" pitchFamily="2" charset="77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sp>
        <p:nvSpPr>
          <p:cNvPr id="32" name="Google Shape;458;p21">
            <a:extLst>
              <a:ext uri="{FF2B5EF4-FFF2-40B4-BE49-F238E27FC236}">
                <a16:creationId xmlns:a16="http://schemas.microsoft.com/office/drawing/2014/main" id="{F44C5249-CF67-2C4C-995F-7765C0219E88}"/>
              </a:ext>
            </a:extLst>
          </p:cNvPr>
          <p:cNvSpPr/>
          <p:nvPr/>
        </p:nvSpPr>
        <p:spPr>
          <a:xfrm>
            <a:off x="261260" y="4848206"/>
            <a:ext cx="11669481" cy="26300"/>
          </a:xfrm>
          <a:custGeom>
            <a:avLst/>
            <a:gdLst/>
            <a:ahLst/>
            <a:cxnLst/>
            <a:rect l="l" t="t" r="r" b="b"/>
            <a:pathLst>
              <a:path w="285751" h="644" extrusionOk="0">
                <a:moveTo>
                  <a:pt x="0" y="1"/>
                </a:moveTo>
                <a:lnTo>
                  <a:pt x="0" y="644"/>
                </a:lnTo>
                <a:lnTo>
                  <a:pt x="285750" y="644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459;p21">
            <a:extLst>
              <a:ext uri="{FF2B5EF4-FFF2-40B4-BE49-F238E27FC236}">
                <a16:creationId xmlns:a16="http://schemas.microsoft.com/office/drawing/2014/main" id="{13BB6F74-244D-0349-9FAA-569FD856E619}"/>
              </a:ext>
            </a:extLst>
          </p:cNvPr>
          <p:cNvGrpSpPr/>
          <p:nvPr/>
        </p:nvGrpSpPr>
        <p:grpSpPr>
          <a:xfrm>
            <a:off x="1370965" y="1870204"/>
            <a:ext cx="1698448" cy="3117591"/>
            <a:chOff x="1124671" y="1532850"/>
            <a:chExt cx="1330879" cy="2442898"/>
          </a:xfrm>
        </p:grpSpPr>
        <p:sp>
          <p:nvSpPr>
            <p:cNvPr id="34" name="Google Shape;460;p21">
              <a:extLst>
                <a:ext uri="{FF2B5EF4-FFF2-40B4-BE49-F238E27FC236}">
                  <a16:creationId xmlns:a16="http://schemas.microsoft.com/office/drawing/2014/main" id="{86C5014F-041B-AB4F-9850-74D38ECD11F6}"/>
                </a:ext>
              </a:extLst>
            </p:cNvPr>
            <p:cNvSpPr/>
            <p:nvPr/>
          </p:nvSpPr>
          <p:spPr>
            <a:xfrm>
              <a:off x="1125055" y="1791529"/>
              <a:ext cx="1330464" cy="1700416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54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463;p21">
              <a:extLst>
                <a:ext uri="{FF2B5EF4-FFF2-40B4-BE49-F238E27FC236}">
                  <a16:creationId xmlns:a16="http://schemas.microsoft.com/office/drawing/2014/main" id="{7C85520B-5C36-E14D-A6EA-F3954E037934}"/>
                </a:ext>
              </a:extLst>
            </p:cNvPr>
            <p:cNvSpPr/>
            <p:nvPr/>
          </p:nvSpPr>
          <p:spPr>
            <a:xfrm>
              <a:off x="1124671" y="1532850"/>
              <a:ext cx="917856" cy="671328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5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40" name="Google Shape;464;p21">
              <a:extLst>
                <a:ext uri="{FF2B5EF4-FFF2-40B4-BE49-F238E27FC236}">
                  <a16:creationId xmlns:a16="http://schemas.microsoft.com/office/drawing/2014/main" id="{AB67A04D-BBF9-144C-BE04-FAB7CD9AA3B2}"/>
                </a:ext>
              </a:extLst>
            </p:cNvPr>
            <p:cNvSpPr/>
            <p:nvPr/>
          </p:nvSpPr>
          <p:spPr>
            <a:xfrm>
              <a:off x="1197821" y="3491853"/>
              <a:ext cx="1185312" cy="95680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" name="Google Shape;465;p21">
              <a:extLst>
                <a:ext uri="{FF2B5EF4-FFF2-40B4-BE49-F238E27FC236}">
                  <a16:creationId xmlns:a16="http://schemas.microsoft.com/office/drawing/2014/main" id="{D1525BAF-2998-0545-8943-AFFC250D5B67}"/>
                </a:ext>
              </a:extLst>
            </p:cNvPr>
            <p:cNvSpPr/>
            <p:nvPr/>
          </p:nvSpPr>
          <p:spPr>
            <a:xfrm>
              <a:off x="1670639" y="3736068"/>
              <a:ext cx="239296" cy="239680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66;p21">
              <a:extLst>
                <a:ext uri="{FF2B5EF4-FFF2-40B4-BE49-F238E27FC236}">
                  <a16:creationId xmlns:a16="http://schemas.microsoft.com/office/drawing/2014/main" id="{E28518E6-EFD9-5D46-9586-88ED4583E6B5}"/>
                </a:ext>
              </a:extLst>
            </p:cNvPr>
            <p:cNvSpPr/>
            <p:nvPr/>
          </p:nvSpPr>
          <p:spPr>
            <a:xfrm>
              <a:off x="1712142" y="3777603"/>
              <a:ext cx="156256" cy="156608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F3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" name="Google Shape;467;p21">
              <a:extLst>
                <a:ext uri="{FF2B5EF4-FFF2-40B4-BE49-F238E27FC236}">
                  <a16:creationId xmlns:a16="http://schemas.microsoft.com/office/drawing/2014/main" id="{505632B7-ADD6-8442-B49E-8EDF27E6170A}"/>
                </a:ext>
              </a:extLst>
            </p:cNvPr>
            <p:cNvSpPr/>
            <p:nvPr/>
          </p:nvSpPr>
          <p:spPr>
            <a:xfrm>
              <a:off x="1678639" y="3587497"/>
              <a:ext cx="223680" cy="214912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" name="Google Shape;468;p21">
              <a:extLst>
                <a:ext uri="{FF2B5EF4-FFF2-40B4-BE49-F238E27FC236}">
                  <a16:creationId xmlns:a16="http://schemas.microsoft.com/office/drawing/2014/main" id="{05732C70-2392-7B40-BC95-6564B40E8891}"/>
                </a:ext>
              </a:extLst>
            </p:cNvPr>
            <p:cNvSpPr txBox="1"/>
            <p:nvPr/>
          </p:nvSpPr>
          <p:spPr>
            <a:xfrm>
              <a:off x="1125050" y="2132613"/>
              <a:ext cx="13305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</a:t>
              </a:r>
              <a:endParaRPr sz="1700" b="1" dirty="0"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47" name="Google Shape;469;p21">
              <a:extLst>
                <a:ext uri="{FF2B5EF4-FFF2-40B4-BE49-F238E27FC236}">
                  <a16:creationId xmlns:a16="http://schemas.microsoft.com/office/drawing/2014/main" id="{A9024CAB-869B-1A47-AD56-8183E92EE3BA}"/>
                </a:ext>
              </a:extLst>
            </p:cNvPr>
            <p:cNvSpPr txBox="1"/>
            <p:nvPr/>
          </p:nvSpPr>
          <p:spPr>
            <a:xfrm>
              <a:off x="1125050" y="2738852"/>
              <a:ext cx="1330500" cy="6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  <a:b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 </a:t>
              </a: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E019FEC7-4601-0B38-B735-539C7CC6C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56" name="Slide Number Placeholder 21">
            <a:extLst>
              <a:ext uri="{FF2B5EF4-FFF2-40B4-BE49-F238E27FC236}">
                <a16:creationId xmlns:a16="http://schemas.microsoft.com/office/drawing/2014/main" id="{9ABC485B-BE94-9D94-DDFA-944DEEB8F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13</a:t>
            </a:fld>
            <a:endParaRPr lang="en-US" b="1" dirty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EFF92C1-7942-741A-C6FC-2301BD472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grpSp>
        <p:nvGrpSpPr>
          <p:cNvPr id="2" name="Google Shape;459;p21">
            <a:extLst>
              <a:ext uri="{FF2B5EF4-FFF2-40B4-BE49-F238E27FC236}">
                <a16:creationId xmlns:a16="http://schemas.microsoft.com/office/drawing/2014/main" id="{9E20ACB3-D254-541A-6DD8-DB825F30F11F}"/>
              </a:ext>
            </a:extLst>
          </p:cNvPr>
          <p:cNvGrpSpPr/>
          <p:nvPr/>
        </p:nvGrpSpPr>
        <p:grpSpPr>
          <a:xfrm>
            <a:off x="3212828" y="1870204"/>
            <a:ext cx="1698448" cy="3117591"/>
            <a:chOff x="1124671" y="1532850"/>
            <a:chExt cx="1330879" cy="2442898"/>
          </a:xfrm>
        </p:grpSpPr>
        <p:sp>
          <p:nvSpPr>
            <p:cNvPr id="4" name="Google Shape;460;p21">
              <a:extLst>
                <a:ext uri="{FF2B5EF4-FFF2-40B4-BE49-F238E27FC236}">
                  <a16:creationId xmlns:a16="http://schemas.microsoft.com/office/drawing/2014/main" id="{37E2B10D-5C75-2D23-6FF1-7B8304FC448C}"/>
                </a:ext>
              </a:extLst>
            </p:cNvPr>
            <p:cNvSpPr/>
            <p:nvPr/>
          </p:nvSpPr>
          <p:spPr>
            <a:xfrm>
              <a:off x="1125055" y="1791529"/>
              <a:ext cx="1330464" cy="1700416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54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" name="Google Shape;463;p21">
              <a:extLst>
                <a:ext uri="{FF2B5EF4-FFF2-40B4-BE49-F238E27FC236}">
                  <a16:creationId xmlns:a16="http://schemas.microsoft.com/office/drawing/2014/main" id="{6F3C60C9-F5A2-8603-6CDE-9E8392B5EE74}"/>
                </a:ext>
              </a:extLst>
            </p:cNvPr>
            <p:cNvSpPr/>
            <p:nvPr/>
          </p:nvSpPr>
          <p:spPr>
            <a:xfrm>
              <a:off x="1124671" y="1532850"/>
              <a:ext cx="917856" cy="671328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5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6" name="Google Shape;464;p21">
              <a:extLst>
                <a:ext uri="{FF2B5EF4-FFF2-40B4-BE49-F238E27FC236}">
                  <a16:creationId xmlns:a16="http://schemas.microsoft.com/office/drawing/2014/main" id="{6915FF2F-E42C-E1CC-6CD0-8D1AE803520C}"/>
                </a:ext>
              </a:extLst>
            </p:cNvPr>
            <p:cNvSpPr/>
            <p:nvPr/>
          </p:nvSpPr>
          <p:spPr>
            <a:xfrm>
              <a:off x="1197821" y="3491853"/>
              <a:ext cx="1185312" cy="95680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465;p21">
              <a:extLst>
                <a:ext uri="{FF2B5EF4-FFF2-40B4-BE49-F238E27FC236}">
                  <a16:creationId xmlns:a16="http://schemas.microsoft.com/office/drawing/2014/main" id="{25A9653A-270F-C894-5FBA-AFEEDF4A6C90}"/>
                </a:ext>
              </a:extLst>
            </p:cNvPr>
            <p:cNvSpPr/>
            <p:nvPr/>
          </p:nvSpPr>
          <p:spPr>
            <a:xfrm>
              <a:off x="1670639" y="3736068"/>
              <a:ext cx="239296" cy="239680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66;p21">
              <a:extLst>
                <a:ext uri="{FF2B5EF4-FFF2-40B4-BE49-F238E27FC236}">
                  <a16:creationId xmlns:a16="http://schemas.microsoft.com/office/drawing/2014/main" id="{4853C3FB-66A9-6822-C44D-8ED268A26CE2}"/>
                </a:ext>
              </a:extLst>
            </p:cNvPr>
            <p:cNvSpPr/>
            <p:nvPr/>
          </p:nvSpPr>
          <p:spPr>
            <a:xfrm>
              <a:off x="1712142" y="3777603"/>
              <a:ext cx="156256" cy="156608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F3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" name="Google Shape;467;p21">
              <a:extLst>
                <a:ext uri="{FF2B5EF4-FFF2-40B4-BE49-F238E27FC236}">
                  <a16:creationId xmlns:a16="http://schemas.microsoft.com/office/drawing/2014/main" id="{EBEB3399-5208-DF75-47A2-F4F2CA936D9C}"/>
                </a:ext>
              </a:extLst>
            </p:cNvPr>
            <p:cNvSpPr/>
            <p:nvPr/>
          </p:nvSpPr>
          <p:spPr>
            <a:xfrm>
              <a:off x="1678639" y="3587497"/>
              <a:ext cx="223680" cy="214912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" name="Google Shape;468;p21">
              <a:extLst>
                <a:ext uri="{FF2B5EF4-FFF2-40B4-BE49-F238E27FC236}">
                  <a16:creationId xmlns:a16="http://schemas.microsoft.com/office/drawing/2014/main" id="{52798105-6F0B-5748-7F45-3FF6B5BE0D99}"/>
                </a:ext>
              </a:extLst>
            </p:cNvPr>
            <p:cNvSpPr txBox="1"/>
            <p:nvPr/>
          </p:nvSpPr>
          <p:spPr>
            <a:xfrm>
              <a:off x="1125050" y="2132613"/>
              <a:ext cx="13305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</a:t>
              </a:r>
              <a:endParaRPr sz="1700" b="1" dirty="0"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1" name="Google Shape;469;p21">
              <a:extLst>
                <a:ext uri="{FF2B5EF4-FFF2-40B4-BE49-F238E27FC236}">
                  <a16:creationId xmlns:a16="http://schemas.microsoft.com/office/drawing/2014/main" id="{C09CE9F8-9331-F8CB-634F-BCAC1567728B}"/>
                </a:ext>
              </a:extLst>
            </p:cNvPr>
            <p:cNvSpPr txBox="1"/>
            <p:nvPr/>
          </p:nvSpPr>
          <p:spPr>
            <a:xfrm>
              <a:off x="1125050" y="2738852"/>
              <a:ext cx="1330500" cy="6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  <a:b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 </a:t>
              </a: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3" name="Google Shape;459;p21">
            <a:extLst>
              <a:ext uri="{FF2B5EF4-FFF2-40B4-BE49-F238E27FC236}">
                <a16:creationId xmlns:a16="http://schemas.microsoft.com/office/drawing/2014/main" id="{0A8A1F2F-3C24-2DB7-887E-44D1264E3C27}"/>
              </a:ext>
            </a:extLst>
          </p:cNvPr>
          <p:cNvGrpSpPr/>
          <p:nvPr/>
        </p:nvGrpSpPr>
        <p:grpSpPr>
          <a:xfrm>
            <a:off x="5054691" y="1870204"/>
            <a:ext cx="1698448" cy="3117591"/>
            <a:chOff x="1124671" y="1532850"/>
            <a:chExt cx="1330879" cy="2442898"/>
          </a:xfrm>
        </p:grpSpPr>
        <p:sp>
          <p:nvSpPr>
            <p:cNvPr id="14" name="Google Shape;460;p21">
              <a:extLst>
                <a:ext uri="{FF2B5EF4-FFF2-40B4-BE49-F238E27FC236}">
                  <a16:creationId xmlns:a16="http://schemas.microsoft.com/office/drawing/2014/main" id="{B71785C1-6D12-752C-954A-0FBEA7D91945}"/>
                </a:ext>
              </a:extLst>
            </p:cNvPr>
            <p:cNvSpPr/>
            <p:nvPr/>
          </p:nvSpPr>
          <p:spPr>
            <a:xfrm>
              <a:off x="1125055" y="1791529"/>
              <a:ext cx="1330464" cy="1700416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54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463;p21">
              <a:extLst>
                <a:ext uri="{FF2B5EF4-FFF2-40B4-BE49-F238E27FC236}">
                  <a16:creationId xmlns:a16="http://schemas.microsoft.com/office/drawing/2014/main" id="{3225C579-56A0-436F-FD50-74A24CCC6C71}"/>
                </a:ext>
              </a:extLst>
            </p:cNvPr>
            <p:cNvSpPr/>
            <p:nvPr/>
          </p:nvSpPr>
          <p:spPr>
            <a:xfrm>
              <a:off x="1124671" y="1532850"/>
              <a:ext cx="917856" cy="671328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5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6" name="Google Shape;464;p21">
              <a:extLst>
                <a:ext uri="{FF2B5EF4-FFF2-40B4-BE49-F238E27FC236}">
                  <a16:creationId xmlns:a16="http://schemas.microsoft.com/office/drawing/2014/main" id="{967FAFF3-9457-DB08-3143-C1A07086EFA7}"/>
                </a:ext>
              </a:extLst>
            </p:cNvPr>
            <p:cNvSpPr/>
            <p:nvPr/>
          </p:nvSpPr>
          <p:spPr>
            <a:xfrm>
              <a:off x="1197821" y="3491853"/>
              <a:ext cx="1185312" cy="95680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465;p21">
              <a:extLst>
                <a:ext uri="{FF2B5EF4-FFF2-40B4-BE49-F238E27FC236}">
                  <a16:creationId xmlns:a16="http://schemas.microsoft.com/office/drawing/2014/main" id="{693D6B00-876E-8034-9BE0-3B7F75C1F3DF}"/>
                </a:ext>
              </a:extLst>
            </p:cNvPr>
            <p:cNvSpPr/>
            <p:nvPr/>
          </p:nvSpPr>
          <p:spPr>
            <a:xfrm>
              <a:off x="1670639" y="3736068"/>
              <a:ext cx="239296" cy="239680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466;p21">
              <a:extLst>
                <a:ext uri="{FF2B5EF4-FFF2-40B4-BE49-F238E27FC236}">
                  <a16:creationId xmlns:a16="http://schemas.microsoft.com/office/drawing/2014/main" id="{6C8EC0F1-78F7-9501-0F89-5231608EE426}"/>
                </a:ext>
              </a:extLst>
            </p:cNvPr>
            <p:cNvSpPr/>
            <p:nvPr/>
          </p:nvSpPr>
          <p:spPr>
            <a:xfrm>
              <a:off x="1712142" y="3777603"/>
              <a:ext cx="156256" cy="156608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F3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467;p21">
              <a:extLst>
                <a:ext uri="{FF2B5EF4-FFF2-40B4-BE49-F238E27FC236}">
                  <a16:creationId xmlns:a16="http://schemas.microsoft.com/office/drawing/2014/main" id="{7756F5A8-4F24-A384-AC71-8279AB495571}"/>
                </a:ext>
              </a:extLst>
            </p:cNvPr>
            <p:cNvSpPr/>
            <p:nvPr/>
          </p:nvSpPr>
          <p:spPr>
            <a:xfrm>
              <a:off x="1678639" y="3587497"/>
              <a:ext cx="223680" cy="214912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468;p21">
              <a:extLst>
                <a:ext uri="{FF2B5EF4-FFF2-40B4-BE49-F238E27FC236}">
                  <a16:creationId xmlns:a16="http://schemas.microsoft.com/office/drawing/2014/main" id="{78FB17A1-89A4-D73F-62BB-48192234594C}"/>
                </a:ext>
              </a:extLst>
            </p:cNvPr>
            <p:cNvSpPr txBox="1"/>
            <p:nvPr/>
          </p:nvSpPr>
          <p:spPr>
            <a:xfrm>
              <a:off x="1125050" y="2132613"/>
              <a:ext cx="13305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</a:t>
              </a:r>
              <a:endParaRPr sz="1700" b="1" dirty="0"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21" name="Google Shape;469;p21">
              <a:extLst>
                <a:ext uri="{FF2B5EF4-FFF2-40B4-BE49-F238E27FC236}">
                  <a16:creationId xmlns:a16="http://schemas.microsoft.com/office/drawing/2014/main" id="{3B26659A-E200-1960-2F0A-F528C8978B44}"/>
                </a:ext>
              </a:extLst>
            </p:cNvPr>
            <p:cNvSpPr txBox="1"/>
            <p:nvPr/>
          </p:nvSpPr>
          <p:spPr>
            <a:xfrm>
              <a:off x="1125050" y="2738852"/>
              <a:ext cx="1330500" cy="6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  <a:b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 </a:t>
              </a: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2" name="Google Shape;459;p21">
            <a:extLst>
              <a:ext uri="{FF2B5EF4-FFF2-40B4-BE49-F238E27FC236}">
                <a16:creationId xmlns:a16="http://schemas.microsoft.com/office/drawing/2014/main" id="{C5276A27-8F74-9A4D-C222-C493FB30F91B}"/>
              </a:ext>
            </a:extLst>
          </p:cNvPr>
          <p:cNvGrpSpPr/>
          <p:nvPr/>
        </p:nvGrpSpPr>
        <p:grpSpPr>
          <a:xfrm>
            <a:off x="6909617" y="1870204"/>
            <a:ext cx="1698448" cy="3117591"/>
            <a:chOff x="1124671" y="1532850"/>
            <a:chExt cx="1330879" cy="2442898"/>
          </a:xfrm>
        </p:grpSpPr>
        <p:sp>
          <p:nvSpPr>
            <p:cNvPr id="23" name="Google Shape;460;p21">
              <a:extLst>
                <a:ext uri="{FF2B5EF4-FFF2-40B4-BE49-F238E27FC236}">
                  <a16:creationId xmlns:a16="http://schemas.microsoft.com/office/drawing/2014/main" id="{D200EAEF-1DCD-9D67-6827-78B5BE055C5A}"/>
                </a:ext>
              </a:extLst>
            </p:cNvPr>
            <p:cNvSpPr/>
            <p:nvPr/>
          </p:nvSpPr>
          <p:spPr>
            <a:xfrm>
              <a:off x="1125055" y="1791529"/>
              <a:ext cx="1330464" cy="1700416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54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Google Shape;463;p21">
              <a:extLst>
                <a:ext uri="{FF2B5EF4-FFF2-40B4-BE49-F238E27FC236}">
                  <a16:creationId xmlns:a16="http://schemas.microsoft.com/office/drawing/2014/main" id="{017C1A85-DF5E-A3FA-F464-42AADF241676}"/>
                </a:ext>
              </a:extLst>
            </p:cNvPr>
            <p:cNvSpPr/>
            <p:nvPr/>
          </p:nvSpPr>
          <p:spPr>
            <a:xfrm>
              <a:off x="1124671" y="1532850"/>
              <a:ext cx="917856" cy="671328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5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25" name="Google Shape;464;p21">
              <a:extLst>
                <a:ext uri="{FF2B5EF4-FFF2-40B4-BE49-F238E27FC236}">
                  <a16:creationId xmlns:a16="http://schemas.microsoft.com/office/drawing/2014/main" id="{C6F018EE-A154-7600-E4CE-B78B50B598AF}"/>
                </a:ext>
              </a:extLst>
            </p:cNvPr>
            <p:cNvSpPr/>
            <p:nvPr/>
          </p:nvSpPr>
          <p:spPr>
            <a:xfrm>
              <a:off x="1197821" y="3491853"/>
              <a:ext cx="1185312" cy="95680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" name="Google Shape;465;p21">
              <a:extLst>
                <a:ext uri="{FF2B5EF4-FFF2-40B4-BE49-F238E27FC236}">
                  <a16:creationId xmlns:a16="http://schemas.microsoft.com/office/drawing/2014/main" id="{01094B6F-BC52-C0F8-23FE-C554CCFE93E2}"/>
                </a:ext>
              </a:extLst>
            </p:cNvPr>
            <p:cNvSpPr/>
            <p:nvPr/>
          </p:nvSpPr>
          <p:spPr>
            <a:xfrm>
              <a:off x="1670639" y="3736068"/>
              <a:ext cx="239296" cy="239680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66;p21">
              <a:extLst>
                <a:ext uri="{FF2B5EF4-FFF2-40B4-BE49-F238E27FC236}">
                  <a16:creationId xmlns:a16="http://schemas.microsoft.com/office/drawing/2014/main" id="{A2254659-1F7D-9C02-DE37-CC99C20E4656}"/>
                </a:ext>
              </a:extLst>
            </p:cNvPr>
            <p:cNvSpPr/>
            <p:nvPr/>
          </p:nvSpPr>
          <p:spPr>
            <a:xfrm>
              <a:off x="1712142" y="3777603"/>
              <a:ext cx="156256" cy="156608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F3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" name="Google Shape;467;p21">
              <a:extLst>
                <a:ext uri="{FF2B5EF4-FFF2-40B4-BE49-F238E27FC236}">
                  <a16:creationId xmlns:a16="http://schemas.microsoft.com/office/drawing/2014/main" id="{099AD7C5-DF26-F783-B4BB-3172BFF7015F}"/>
                </a:ext>
              </a:extLst>
            </p:cNvPr>
            <p:cNvSpPr/>
            <p:nvPr/>
          </p:nvSpPr>
          <p:spPr>
            <a:xfrm>
              <a:off x="1678639" y="3587497"/>
              <a:ext cx="223680" cy="214912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" name="Google Shape;468;p21">
              <a:extLst>
                <a:ext uri="{FF2B5EF4-FFF2-40B4-BE49-F238E27FC236}">
                  <a16:creationId xmlns:a16="http://schemas.microsoft.com/office/drawing/2014/main" id="{C5D8252E-BFDC-0DF1-D54A-C7073526B6FD}"/>
                </a:ext>
              </a:extLst>
            </p:cNvPr>
            <p:cNvSpPr txBox="1"/>
            <p:nvPr/>
          </p:nvSpPr>
          <p:spPr>
            <a:xfrm>
              <a:off x="1125050" y="2132613"/>
              <a:ext cx="13305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</a:t>
              </a:r>
              <a:endParaRPr sz="1700" b="1" dirty="0"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31" name="Google Shape;469;p21">
              <a:extLst>
                <a:ext uri="{FF2B5EF4-FFF2-40B4-BE49-F238E27FC236}">
                  <a16:creationId xmlns:a16="http://schemas.microsoft.com/office/drawing/2014/main" id="{C7DCB5D5-3F73-A551-F181-76582403C47F}"/>
                </a:ext>
              </a:extLst>
            </p:cNvPr>
            <p:cNvSpPr txBox="1"/>
            <p:nvPr/>
          </p:nvSpPr>
          <p:spPr>
            <a:xfrm>
              <a:off x="1125050" y="2738852"/>
              <a:ext cx="1330500" cy="6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  <a:b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 </a:t>
              </a: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5" name="Google Shape;459;p21">
            <a:extLst>
              <a:ext uri="{FF2B5EF4-FFF2-40B4-BE49-F238E27FC236}">
                <a16:creationId xmlns:a16="http://schemas.microsoft.com/office/drawing/2014/main" id="{F86B4D65-EFEA-F84E-9563-E0659BD701FD}"/>
              </a:ext>
            </a:extLst>
          </p:cNvPr>
          <p:cNvGrpSpPr/>
          <p:nvPr/>
        </p:nvGrpSpPr>
        <p:grpSpPr>
          <a:xfrm>
            <a:off x="8751480" y="1870204"/>
            <a:ext cx="1698448" cy="3117591"/>
            <a:chOff x="1124671" y="1532850"/>
            <a:chExt cx="1330879" cy="2442898"/>
          </a:xfrm>
        </p:grpSpPr>
        <p:sp>
          <p:nvSpPr>
            <p:cNvPr id="36" name="Google Shape;460;p21">
              <a:extLst>
                <a:ext uri="{FF2B5EF4-FFF2-40B4-BE49-F238E27FC236}">
                  <a16:creationId xmlns:a16="http://schemas.microsoft.com/office/drawing/2014/main" id="{CC41A37D-EC20-4DE3-C8F7-08A3E37E555B}"/>
                </a:ext>
              </a:extLst>
            </p:cNvPr>
            <p:cNvSpPr/>
            <p:nvPr/>
          </p:nvSpPr>
          <p:spPr>
            <a:xfrm>
              <a:off x="1125055" y="1791529"/>
              <a:ext cx="1330464" cy="1700416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54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" name="Google Shape;463;p21">
              <a:extLst>
                <a:ext uri="{FF2B5EF4-FFF2-40B4-BE49-F238E27FC236}">
                  <a16:creationId xmlns:a16="http://schemas.microsoft.com/office/drawing/2014/main" id="{0B439E70-FAC0-30A6-0CBD-B397B4A58FD3}"/>
                </a:ext>
              </a:extLst>
            </p:cNvPr>
            <p:cNvSpPr/>
            <p:nvPr/>
          </p:nvSpPr>
          <p:spPr>
            <a:xfrm>
              <a:off x="1124671" y="1532850"/>
              <a:ext cx="917856" cy="671328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91425" tIns="91425" rIns="91425" bIns="2286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 b="1" dirty="0">
                  <a:solidFill>
                    <a:srgbClr val="FFFFFF"/>
                  </a:solidFill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</a:t>
              </a:r>
              <a:endParaRPr sz="1500" b="1" dirty="0">
                <a:solidFill>
                  <a:srgbClr val="FFFFFF"/>
                </a:solidFill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38" name="Google Shape;464;p21">
              <a:extLst>
                <a:ext uri="{FF2B5EF4-FFF2-40B4-BE49-F238E27FC236}">
                  <a16:creationId xmlns:a16="http://schemas.microsoft.com/office/drawing/2014/main" id="{48AF2FAE-3460-D2A4-DA18-263BCBE680DE}"/>
                </a:ext>
              </a:extLst>
            </p:cNvPr>
            <p:cNvSpPr/>
            <p:nvPr/>
          </p:nvSpPr>
          <p:spPr>
            <a:xfrm>
              <a:off x="1197821" y="3491853"/>
              <a:ext cx="1185312" cy="95680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" name="Google Shape;465;p21">
              <a:extLst>
                <a:ext uri="{FF2B5EF4-FFF2-40B4-BE49-F238E27FC236}">
                  <a16:creationId xmlns:a16="http://schemas.microsoft.com/office/drawing/2014/main" id="{99351EFB-A772-2D6F-9B73-784E8CCB8AD0}"/>
                </a:ext>
              </a:extLst>
            </p:cNvPr>
            <p:cNvSpPr/>
            <p:nvPr/>
          </p:nvSpPr>
          <p:spPr>
            <a:xfrm>
              <a:off x="1670639" y="3736068"/>
              <a:ext cx="239296" cy="239680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66;p21">
              <a:extLst>
                <a:ext uri="{FF2B5EF4-FFF2-40B4-BE49-F238E27FC236}">
                  <a16:creationId xmlns:a16="http://schemas.microsoft.com/office/drawing/2014/main" id="{89C5100E-D86C-AF80-E9A3-804B82782150}"/>
                </a:ext>
              </a:extLst>
            </p:cNvPr>
            <p:cNvSpPr/>
            <p:nvPr/>
          </p:nvSpPr>
          <p:spPr>
            <a:xfrm>
              <a:off x="1712142" y="3777603"/>
              <a:ext cx="156256" cy="156608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F3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8" name="Google Shape;467;p21">
              <a:extLst>
                <a:ext uri="{FF2B5EF4-FFF2-40B4-BE49-F238E27FC236}">
                  <a16:creationId xmlns:a16="http://schemas.microsoft.com/office/drawing/2014/main" id="{1D583B4A-E811-2EEC-3A26-03637833006C}"/>
                </a:ext>
              </a:extLst>
            </p:cNvPr>
            <p:cNvSpPr/>
            <p:nvPr/>
          </p:nvSpPr>
          <p:spPr>
            <a:xfrm>
              <a:off x="1678639" y="3587497"/>
              <a:ext cx="223680" cy="214912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FF3F00"/>
            </a:solidFill>
            <a:ln w="9525" cap="flat" cmpd="sng">
              <a:solidFill>
                <a:srgbClr val="FF5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" name="Google Shape;468;p21">
              <a:extLst>
                <a:ext uri="{FF2B5EF4-FFF2-40B4-BE49-F238E27FC236}">
                  <a16:creationId xmlns:a16="http://schemas.microsoft.com/office/drawing/2014/main" id="{57F9726A-33C7-6994-2252-B93F1AF26DF3}"/>
                </a:ext>
              </a:extLst>
            </p:cNvPr>
            <p:cNvSpPr txBox="1"/>
            <p:nvPr/>
          </p:nvSpPr>
          <p:spPr>
            <a:xfrm>
              <a:off x="1125050" y="2132613"/>
              <a:ext cx="13305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 dirty="0">
                  <a:latin typeface="Sofia Sans ExtraBold" pitchFamily="2" charset="0"/>
                  <a:ea typeface="Fira Sans Extra Condensed Medium"/>
                  <a:cs typeface="Fira Sans Extra Condensed Medium"/>
                  <a:sym typeface="Fira Sans Extra Condensed Medium"/>
                </a:rPr>
                <a:t>XXXXXX</a:t>
              </a:r>
              <a:endParaRPr sz="1700" b="1" dirty="0">
                <a:latin typeface="Sofia Sans ExtraBold" pitchFamily="2" charset="0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50" name="Google Shape;469;p21">
              <a:extLst>
                <a:ext uri="{FF2B5EF4-FFF2-40B4-BE49-F238E27FC236}">
                  <a16:creationId xmlns:a16="http://schemas.microsoft.com/office/drawing/2014/main" id="{88801F8C-F222-72AD-5402-334401C3EE41}"/>
                </a:ext>
              </a:extLst>
            </p:cNvPr>
            <p:cNvSpPr txBox="1"/>
            <p:nvPr/>
          </p:nvSpPr>
          <p:spPr>
            <a:xfrm>
              <a:off x="1125050" y="2738852"/>
              <a:ext cx="1330500" cy="67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  <a:b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</a:br>
              <a:r>
                <a:rPr lang="en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 </a:t>
              </a:r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algn="ctr"/>
              <a:r>
                <a:rPr lang="en-GB" sz="1200" dirty="0">
                  <a:solidFill>
                    <a:srgbClr val="434343"/>
                  </a:solidFill>
                  <a:latin typeface="Sofia Sans Medium" pitchFamily="2" charset="0"/>
                  <a:ea typeface="Roboto"/>
                  <a:cs typeface="Roboto"/>
                  <a:sym typeface="Roboto"/>
                </a:rPr>
                <a:t>XXXXXXXXXX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solidFill>
                  <a:srgbClr val="434343"/>
                </a:solidFill>
                <a:latin typeface="Neusa Next Std" pitchFamily="2" charset="77"/>
                <a:ea typeface="Roboto"/>
                <a:cs typeface="Roboto"/>
                <a:sym typeface="Robo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2613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hone 1">
            <a:extLst>
              <a:ext uri="{FF2B5EF4-FFF2-40B4-BE49-F238E27FC236}">
                <a16:creationId xmlns:a16="http://schemas.microsoft.com/office/drawing/2014/main" id="{EBB20D18-77E7-24A5-E0B5-1FB75A49D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632" y="-549205"/>
            <a:ext cx="1169392" cy="2079958"/>
          </a:xfrm>
          <a:prstGeom prst="rect">
            <a:avLst/>
          </a:prstGeom>
        </p:spPr>
      </p:pic>
      <p:pic>
        <p:nvPicPr>
          <p:cNvPr id="30" name="phone 2">
            <a:extLst>
              <a:ext uri="{FF2B5EF4-FFF2-40B4-BE49-F238E27FC236}">
                <a16:creationId xmlns:a16="http://schemas.microsoft.com/office/drawing/2014/main" id="{A73B8E88-1A4C-28F5-7EED-F0A9140E7ED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989032" y="374180"/>
            <a:ext cx="1169392" cy="2078919"/>
          </a:xfrm>
          <a:prstGeom prst="rect">
            <a:avLst/>
          </a:prstGeom>
        </p:spPr>
      </p:pic>
      <p:pic>
        <p:nvPicPr>
          <p:cNvPr id="31" name="phone 3">
            <a:extLst>
              <a:ext uri="{FF2B5EF4-FFF2-40B4-BE49-F238E27FC236}">
                <a16:creationId xmlns:a16="http://schemas.microsoft.com/office/drawing/2014/main" id="{CC0FAE95-965C-D54A-1DD1-7C5CCC7483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673898" y="-566139"/>
            <a:ext cx="1169391" cy="2079958"/>
          </a:xfrm>
          <a:prstGeom prst="rect">
            <a:avLst/>
          </a:prstGeom>
        </p:spPr>
      </p:pic>
      <p:pic>
        <p:nvPicPr>
          <p:cNvPr id="32" name="phone 4">
            <a:extLst>
              <a:ext uri="{FF2B5EF4-FFF2-40B4-BE49-F238E27FC236}">
                <a16:creationId xmlns:a16="http://schemas.microsoft.com/office/drawing/2014/main" id="{04E8212A-2448-785E-80A0-AF2D8C47A95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318933" y="2329980"/>
            <a:ext cx="1169392" cy="2078919"/>
          </a:xfrm>
          <a:prstGeom prst="rect">
            <a:avLst/>
          </a:prstGeom>
        </p:spPr>
      </p:pic>
      <p:pic>
        <p:nvPicPr>
          <p:cNvPr id="33" name="phone 5">
            <a:extLst>
              <a:ext uri="{FF2B5EF4-FFF2-40B4-BE49-F238E27FC236}">
                <a16:creationId xmlns:a16="http://schemas.microsoft.com/office/drawing/2014/main" id="{D4659B0A-273D-318F-FF64-389A74A9EE3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966979" y="3276278"/>
            <a:ext cx="1169392" cy="2078919"/>
          </a:xfrm>
          <a:prstGeom prst="rect">
            <a:avLst/>
          </a:prstGeom>
        </p:spPr>
      </p:pic>
      <p:pic>
        <p:nvPicPr>
          <p:cNvPr id="34" name="phone 6">
            <a:extLst>
              <a:ext uri="{FF2B5EF4-FFF2-40B4-BE49-F238E27FC236}">
                <a16:creationId xmlns:a16="http://schemas.microsoft.com/office/drawing/2014/main" id="{C9733DFB-658E-5838-9F76-6DD79DE5884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0682366" y="2329980"/>
            <a:ext cx="1169392" cy="2078919"/>
          </a:xfrm>
          <a:prstGeom prst="rect">
            <a:avLst/>
          </a:prstGeom>
        </p:spPr>
      </p:pic>
      <p:pic>
        <p:nvPicPr>
          <p:cNvPr id="35" name="phone 7">
            <a:extLst>
              <a:ext uri="{FF2B5EF4-FFF2-40B4-BE49-F238E27FC236}">
                <a16:creationId xmlns:a16="http://schemas.microsoft.com/office/drawing/2014/main" id="{F8342627-AAB2-40B7-1185-3F03B0A5D47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329566" y="5225580"/>
            <a:ext cx="1169392" cy="2078919"/>
          </a:xfrm>
          <a:prstGeom prst="rect">
            <a:avLst/>
          </a:prstGeom>
        </p:spPr>
      </p:pic>
      <p:pic>
        <p:nvPicPr>
          <p:cNvPr id="36" name="phone8">
            <a:extLst>
              <a:ext uri="{FF2B5EF4-FFF2-40B4-BE49-F238E27FC236}">
                <a16:creationId xmlns:a16="http://schemas.microsoft.com/office/drawing/2014/main" id="{B27B1074-233A-7F3F-06C1-6A6A8AD51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0566" y="6164861"/>
            <a:ext cx="1169392" cy="2079958"/>
          </a:xfrm>
          <a:prstGeom prst="rect">
            <a:avLst/>
          </a:prstGeom>
        </p:spPr>
      </p:pic>
      <p:pic>
        <p:nvPicPr>
          <p:cNvPr id="37" name="phone 9">
            <a:extLst>
              <a:ext uri="{FF2B5EF4-FFF2-40B4-BE49-F238E27FC236}">
                <a16:creationId xmlns:a16="http://schemas.microsoft.com/office/drawing/2014/main" id="{2339F01A-177B-0CCC-6760-38D2BFAEA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3899" y="5208128"/>
            <a:ext cx="1169392" cy="2079958"/>
          </a:xfrm>
          <a:prstGeom prst="rect">
            <a:avLst/>
          </a:prstGeom>
        </p:spPr>
      </p:pic>
      <p:pic>
        <p:nvPicPr>
          <p:cNvPr id="28" name="border" descr="Icon&#10;&#10;Description automatically generated">
            <a:extLst>
              <a:ext uri="{FF2B5EF4-FFF2-40B4-BE49-F238E27FC236}">
                <a16:creationId xmlns:a16="http://schemas.microsoft.com/office/drawing/2014/main" id="{03C5EA03-AFC4-73BF-BD9C-14300BC682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5FDF2E-3B9C-4249-AB06-6AC9A8DF64BD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latin typeface="Sofia Sans ExtraBold" pitchFamily="2" charset="0"/>
              </a:rPr>
              <a:t>XXXXXXXX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2D963F-0F8F-5244-99A9-A6D576FC049D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484C28-18B8-BA43-A60B-D8FCE687B79C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8ABD5C-140C-C06D-485C-1B26CF6AE19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20" name="Slide Number Placeholder 21">
            <a:extLst>
              <a:ext uri="{FF2B5EF4-FFF2-40B4-BE49-F238E27FC236}">
                <a16:creationId xmlns:a16="http://schemas.microsoft.com/office/drawing/2014/main" id="{23F0E1A8-F4BF-E091-5AA5-D0A9F7C00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14</a:t>
            </a:fld>
            <a:endParaRPr lang="en-US" b="1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039C508-196C-7894-EF11-BA99FBC36D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38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37B88-99BB-364B-B386-4FDA4E36B11B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230BFA6-EFF1-8343-9D04-C770C19C9798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8595EA-9B11-FA4A-AED0-20AE1A16CC9D}"/>
              </a:ext>
            </a:extLst>
          </p:cNvPr>
          <p:cNvSpPr txBox="1"/>
          <p:nvPr/>
        </p:nvSpPr>
        <p:spPr>
          <a:xfrm>
            <a:off x="0" y="3033655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>
                <a:solidFill>
                  <a:schemeClr val="bg1"/>
                </a:solidFill>
                <a:latin typeface="Neusa Next Std Condensed" pitchFamily="2" charset="77"/>
              </a:rPr>
              <a:t>XXXXXXXX: </a:t>
            </a:r>
            <a:r>
              <a:rPr lang="en-US" sz="5600" b="1" dirty="0">
                <a:latin typeface="Neusa Next Std Condensed" pitchFamily="2" charset="77"/>
              </a:rPr>
              <a:t>XXXXXXXXX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9BF65C-D98F-9D94-F1EA-64ABDA86C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4" name="Slide Number Placeholder 21">
            <a:extLst>
              <a:ext uri="{FF2B5EF4-FFF2-40B4-BE49-F238E27FC236}">
                <a16:creationId xmlns:a16="http://schemas.microsoft.com/office/drawing/2014/main" id="{F66339B6-0A74-EACD-93CD-881F96C9D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15</a:t>
            </a:fld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A5FD681-EB45-B223-9B11-CEA93ED99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5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35DF39A-69E9-C745-BD67-F1950C0A12B8}"/>
              </a:ext>
            </a:extLst>
          </p:cNvPr>
          <p:cNvSpPr/>
          <p:nvPr/>
        </p:nvSpPr>
        <p:spPr>
          <a:xfrm>
            <a:off x="6852213" y="0"/>
            <a:ext cx="5339787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6A2410-1F97-D64D-B2AA-D35E268B38CD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41B0771-7BDE-B249-A259-A0FE9798C18C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E487EA-B40A-7643-A63E-2000E93DDE58}"/>
              </a:ext>
            </a:extLst>
          </p:cNvPr>
          <p:cNvSpPr txBox="1"/>
          <p:nvPr/>
        </p:nvSpPr>
        <p:spPr>
          <a:xfrm>
            <a:off x="7112956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5B70FD0-5AE0-1F4E-94F1-AB2FD145C5EC}"/>
              </a:ext>
            </a:extLst>
          </p:cNvPr>
          <p:cNvSpPr/>
          <p:nvPr/>
        </p:nvSpPr>
        <p:spPr>
          <a:xfrm>
            <a:off x="7112956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9D28E4-DC13-AC49-8EEE-BDAA9414B6B9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latin typeface="Sofia Sans ExtraBold" pitchFamily="2" charset="0"/>
              </a:rPr>
              <a:t>XXXXXXXX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A2D511-5BC2-97F0-5D5C-BC06E263A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4" name="Slide Number Placeholder 21">
            <a:extLst>
              <a:ext uri="{FF2B5EF4-FFF2-40B4-BE49-F238E27FC236}">
                <a16:creationId xmlns:a16="http://schemas.microsoft.com/office/drawing/2014/main" id="{E7F503F8-DB51-9D90-A1EC-D42717B88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16</a:t>
            </a:fld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4767A79-F74A-4FC2-2A3F-0092CEB96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224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35DF39A-69E9-C745-BD67-F1950C0A12B8}"/>
              </a:ext>
            </a:extLst>
          </p:cNvPr>
          <p:cNvSpPr/>
          <p:nvPr/>
        </p:nvSpPr>
        <p:spPr>
          <a:xfrm>
            <a:off x="6852213" y="0"/>
            <a:ext cx="5339787" cy="6857999"/>
          </a:xfrm>
          <a:prstGeom prst="rect">
            <a:avLst/>
          </a:prstGeom>
          <a:solidFill>
            <a:srgbClr val="FF3F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7068C84-88A1-2485-3BC8-138CE0817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4" name="Slide Number Placeholder 21">
            <a:extLst>
              <a:ext uri="{FF2B5EF4-FFF2-40B4-BE49-F238E27FC236}">
                <a16:creationId xmlns:a16="http://schemas.microsoft.com/office/drawing/2014/main" id="{6F9F19D4-59D8-1F7B-DFB3-E699E442C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17</a:t>
            </a:fld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C3A4BF4-458E-7FC5-6FCF-0F9D4B962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39B59E-7691-D870-CA29-AE569D2D6C0E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DE7E3F-6E6D-9A9C-2EF2-20AD26E45448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86A79D-9127-5E5E-B7A5-FF60E3E67AD8}"/>
              </a:ext>
            </a:extLst>
          </p:cNvPr>
          <p:cNvSpPr txBox="1"/>
          <p:nvPr/>
        </p:nvSpPr>
        <p:spPr>
          <a:xfrm>
            <a:off x="7112956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B2FB68-AF27-D20C-58C1-720598DDDD64}"/>
              </a:ext>
            </a:extLst>
          </p:cNvPr>
          <p:cNvSpPr/>
          <p:nvPr/>
        </p:nvSpPr>
        <p:spPr>
          <a:xfrm>
            <a:off x="7112956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18690F-EE21-AB75-ED28-22E1A81226B0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latin typeface="Sofia Sans ExtraBold" pitchFamily="2" charset="0"/>
              </a:rPr>
              <a:t>XXXXXXXX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58433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person, outdoor, sport, player&#10;&#10;Description automatically generated">
            <a:extLst>
              <a:ext uri="{FF2B5EF4-FFF2-40B4-BE49-F238E27FC236}">
                <a16:creationId xmlns:a16="http://schemas.microsoft.com/office/drawing/2014/main" id="{493C5EED-CB09-8BD9-373B-E131957473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839"/>
          <a:stretch/>
        </p:blipFill>
        <p:spPr>
          <a:xfrm>
            <a:off x="4285659" y="0"/>
            <a:ext cx="790634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35A93C-0DCF-91F1-875B-B010928AC56A}"/>
              </a:ext>
            </a:extLst>
          </p:cNvPr>
          <p:cNvSpPr/>
          <p:nvPr/>
        </p:nvSpPr>
        <p:spPr>
          <a:xfrm>
            <a:off x="4572001" y="-2"/>
            <a:ext cx="3328826" cy="685800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/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41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BD9A3F1-2514-9355-9A93-F615CB6DC8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5724" y="-93350"/>
            <a:ext cx="12284211" cy="695134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86A2410-1F97-D64D-B2AA-D35E268B38CD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41B0771-7BDE-B249-A259-A0FE9798C18C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9D28E4-DC13-AC49-8EEE-BDAA9414B6B9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solidFill>
                  <a:schemeClr val="bg1"/>
                </a:solidFill>
                <a:latin typeface="Sofia Sans ExtraBold" pitchFamily="2" charset="0"/>
              </a:rPr>
              <a:t>XXXXXXXX</a:t>
            </a:r>
            <a:endParaRPr lang="en-US" sz="30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23580E-5A20-F54F-8FFA-37A6A935A0F4}"/>
              </a:ext>
            </a:extLst>
          </p:cNvPr>
          <p:cNvSpPr/>
          <p:nvPr/>
        </p:nvSpPr>
        <p:spPr>
          <a:xfrm>
            <a:off x="-92597" y="6431280"/>
            <a:ext cx="1933589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588497-7AAD-EAAC-C034-C89FBCF69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042458-BFAD-C7CE-B9D6-47672C8B0E0A}"/>
              </a:ext>
            </a:extLst>
          </p:cNvPr>
          <p:cNvSpPr txBox="1"/>
          <p:nvPr/>
        </p:nvSpPr>
        <p:spPr>
          <a:xfrm>
            <a:off x="11515725" y="-9429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07E8D4A2-198C-67C7-816D-9D44BD625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18</a:t>
            </a:fld>
            <a:endParaRPr 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BA6D408-CBCC-EB0E-C496-F3CED09148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3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0293C5-53E4-654D-84DC-37161008E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9725" t="40106" r="1591" b="1292"/>
          <a:stretch/>
        </p:blipFill>
        <p:spPr>
          <a:xfrm>
            <a:off x="0" y="-39606"/>
            <a:ext cx="12192000" cy="6937211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1DC5F-1792-3C41-9FE4-605C6EF38AFF}"/>
              </a:ext>
            </a:extLst>
          </p:cNvPr>
          <p:cNvSpPr/>
          <p:nvPr/>
        </p:nvSpPr>
        <p:spPr>
          <a:xfrm>
            <a:off x="0" y="0"/>
            <a:ext cx="12192000" cy="6978628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F18083-158F-F643-AC73-28C60FA9A5F9}"/>
              </a:ext>
            </a:extLst>
          </p:cNvPr>
          <p:cNvSpPr txBox="1"/>
          <p:nvPr/>
        </p:nvSpPr>
        <p:spPr>
          <a:xfrm>
            <a:off x="0" y="3603168"/>
            <a:ext cx="1219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spc="100" dirty="0">
                <a:solidFill>
                  <a:srgbClr val="FF4100"/>
                </a:solidFill>
                <a:latin typeface="Sofia Sans ExtraBold" pitchFamily="2" charset="0"/>
              </a:rPr>
              <a:t>XXXXXXXXXXXXXXXXX</a:t>
            </a:r>
            <a:endParaRPr lang="en-US" sz="2100" b="1" dirty="0">
              <a:solidFill>
                <a:srgbClr val="FF4100"/>
              </a:solidFill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14ED4A-D750-6F94-29AC-8A6F1EBC4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3600" y="2246406"/>
            <a:ext cx="53848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66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football players embracing&#10;&#10;Description automatically generated with medium confidence">
            <a:extLst>
              <a:ext uri="{FF2B5EF4-FFF2-40B4-BE49-F238E27FC236}">
                <a16:creationId xmlns:a16="http://schemas.microsoft.com/office/drawing/2014/main" id="{B0944596-4BCC-B494-5159-A8C607A46C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67" r="13845"/>
          <a:stretch/>
        </p:blipFill>
        <p:spPr>
          <a:xfrm>
            <a:off x="2500144" y="114300"/>
            <a:ext cx="9691856" cy="65722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35A93C-0DCF-91F1-875B-B010928AC56A}"/>
              </a:ext>
            </a:extLst>
          </p:cNvPr>
          <p:cNvSpPr/>
          <p:nvPr/>
        </p:nvSpPr>
        <p:spPr>
          <a:xfrm>
            <a:off x="4572001" y="-2"/>
            <a:ext cx="3328826" cy="685800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/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41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BD9A3F1-2514-9355-9A93-F615CB6DC8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5724" y="-93350"/>
            <a:ext cx="12284211" cy="69513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588497-7AAD-EAAC-C034-C89FBCF69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042458-BFAD-C7CE-B9D6-47672C8B0E0A}"/>
              </a:ext>
            </a:extLst>
          </p:cNvPr>
          <p:cNvSpPr txBox="1"/>
          <p:nvPr/>
        </p:nvSpPr>
        <p:spPr>
          <a:xfrm>
            <a:off x="11515725" y="-9429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0A20BD-2268-9B6C-0B07-0CE078DC59EA}"/>
              </a:ext>
            </a:extLst>
          </p:cNvPr>
          <p:cNvSpPr/>
          <p:nvPr/>
        </p:nvSpPr>
        <p:spPr>
          <a:xfrm>
            <a:off x="-83071" y="6431281"/>
            <a:ext cx="1933589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B94D9F-A84F-B271-FB82-2B4EB45F2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93" y="6547358"/>
            <a:ext cx="952439" cy="166228"/>
          </a:xfrm>
          <a:prstGeom prst="rect">
            <a:avLst/>
          </a:prstGeom>
        </p:spPr>
      </p:pic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4B770FA7-DA6B-EF8F-5ED0-6793147F5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19</a:t>
            </a:fld>
            <a:endParaRPr 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A82DF9A-72C5-E25D-C9C7-BE8E6E9013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28E0C9-9783-FF7F-2F1E-ABCB200625ED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B063EA-13ED-F07C-7DC3-E9AE395FBC2C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01E308-78C3-8268-1394-3171471D08D7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solidFill>
                  <a:schemeClr val="bg1"/>
                </a:solidFill>
                <a:latin typeface="Sofia Sans ExtraBold" pitchFamily="2" charset="0"/>
              </a:rPr>
              <a:t>XXXXXXXX</a:t>
            </a:r>
            <a:endParaRPr lang="en-US" sz="30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04942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football players celebrating&#10;&#10;Description automatically generated">
            <a:extLst>
              <a:ext uri="{FF2B5EF4-FFF2-40B4-BE49-F238E27FC236}">
                <a16:creationId xmlns:a16="http://schemas.microsoft.com/office/drawing/2014/main" id="{65CA3865-5939-6EBD-79FA-2749F6C877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9241"/>
          <a:stretch/>
        </p:blipFill>
        <p:spPr>
          <a:xfrm>
            <a:off x="3576637" y="0"/>
            <a:ext cx="8615363" cy="6667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35A93C-0DCF-91F1-875B-B010928AC56A}"/>
              </a:ext>
            </a:extLst>
          </p:cNvPr>
          <p:cNvSpPr/>
          <p:nvPr/>
        </p:nvSpPr>
        <p:spPr>
          <a:xfrm>
            <a:off x="4572001" y="-2"/>
            <a:ext cx="3328826" cy="685800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/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41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BD9A3F1-2514-9355-9A93-F615CB6DC8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5724" y="-93350"/>
            <a:ext cx="12284211" cy="69513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588497-7AAD-EAAC-C034-C89FBCF69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042458-BFAD-C7CE-B9D6-47672C8B0E0A}"/>
              </a:ext>
            </a:extLst>
          </p:cNvPr>
          <p:cNvSpPr txBox="1"/>
          <p:nvPr/>
        </p:nvSpPr>
        <p:spPr>
          <a:xfrm>
            <a:off x="11515725" y="-9429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0A20BD-2268-9B6C-0B07-0CE078DC59EA}"/>
              </a:ext>
            </a:extLst>
          </p:cNvPr>
          <p:cNvSpPr/>
          <p:nvPr/>
        </p:nvSpPr>
        <p:spPr>
          <a:xfrm>
            <a:off x="-83071" y="6431281"/>
            <a:ext cx="1933589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B94D9F-A84F-B271-FB82-2B4EB45F2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93" y="6547358"/>
            <a:ext cx="952439" cy="166228"/>
          </a:xfrm>
          <a:prstGeom prst="rect">
            <a:avLst/>
          </a:prstGeom>
        </p:spPr>
      </p:pic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CBD460C3-3087-6947-4120-B8259EBD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20</a:t>
            </a:fld>
            <a:endParaRPr 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24F8A9F-F7C4-5885-EC6C-C18DC06F10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F3BE4D-E2D3-E596-19EC-17538C96A93B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5DB892-1C52-F828-062B-BE48CC4627CA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C55A81-55A8-530C-19AD-E91A5D14CCDF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solidFill>
                  <a:schemeClr val="bg1"/>
                </a:solidFill>
                <a:latin typeface="Sofia Sans ExtraBold" pitchFamily="2" charset="0"/>
              </a:rPr>
              <a:t>XXXXXXXX</a:t>
            </a:r>
            <a:endParaRPr lang="en-US" sz="30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46407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N MY OWN WORDS: Alexia Putellas">
            <a:extLst>
              <a:ext uri="{FF2B5EF4-FFF2-40B4-BE49-F238E27FC236}">
                <a16:creationId xmlns:a16="http://schemas.microsoft.com/office/drawing/2014/main" id="{843DA599-CA7B-C87D-6779-2B03A369B3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3"/>
          <a:stretch/>
        </p:blipFill>
        <p:spPr bwMode="auto">
          <a:xfrm>
            <a:off x="4963885" y="261257"/>
            <a:ext cx="7228115" cy="639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35A93C-0DCF-91F1-875B-B010928AC56A}"/>
              </a:ext>
            </a:extLst>
          </p:cNvPr>
          <p:cNvSpPr/>
          <p:nvPr/>
        </p:nvSpPr>
        <p:spPr>
          <a:xfrm>
            <a:off x="4572001" y="-2"/>
            <a:ext cx="3328826" cy="685800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/>
              </a:gs>
              <a:gs pos="100000">
                <a:schemeClr val="tx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41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85BCB99-992F-2A97-C6CD-7DBB004B52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5724" y="-93350"/>
            <a:ext cx="12284211" cy="695134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D23580E-5A20-F54F-8FFA-37A6A935A0F4}"/>
              </a:ext>
            </a:extLst>
          </p:cNvPr>
          <p:cNvSpPr/>
          <p:nvPr/>
        </p:nvSpPr>
        <p:spPr>
          <a:xfrm>
            <a:off x="-92597" y="6431280"/>
            <a:ext cx="1933589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588497-7AAD-EAAC-C034-C89FBCF69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6" name="Slide Number Placeholder 21">
            <a:extLst>
              <a:ext uri="{FF2B5EF4-FFF2-40B4-BE49-F238E27FC236}">
                <a16:creationId xmlns:a16="http://schemas.microsoft.com/office/drawing/2014/main" id="{024C8182-E9CB-78BD-90D8-E39641AE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21</a:t>
            </a:fld>
            <a:endParaRPr 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742CC84-CE7B-3892-4983-1FEBE8A566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52B802-068A-7563-F70D-45A791AB2371}"/>
              </a:ext>
            </a:extLst>
          </p:cNvPr>
          <p:cNvSpPr txBox="1"/>
          <p:nvPr/>
        </p:nvSpPr>
        <p:spPr>
          <a:xfrm>
            <a:off x="817663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BFA0F6-3841-6634-D807-EAA3863BE9C7}"/>
              </a:ext>
            </a:extLst>
          </p:cNvPr>
          <p:cNvSpPr/>
          <p:nvPr/>
        </p:nvSpPr>
        <p:spPr>
          <a:xfrm>
            <a:off x="817663" y="1772508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EAC87A-A44D-DADF-F84F-10CCF771FCB9}"/>
              </a:ext>
            </a:extLst>
          </p:cNvPr>
          <p:cNvSpPr txBox="1"/>
          <p:nvPr/>
        </p:nvSpPr>
        <p:spPr>
          <a:xfrm>
            <a:off x="21894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solidFill>
                  <a:schemeClr val="bg1"/>
                </a:solidFill>
                <a:latin typeface="Sofia Sans ExtraBold" pitchFamily="2" charset="0"/>
              </a:rPr>
              <a:t>XXXXXXXX</a:t>
            </a:r>
            <a:endParaRPr lang="en-US" sz="3000" b="1" dirty="0">
              <a:solidFill>
                <a:schemeClr val="bg1"/>
              </a:solidFill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63635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CE431FAB-8C5C-CB40-AAD1-5E9AA8EC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709FF44-4A07-7A6B-BAEF-09FA3FCC3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6" t="16431" r="922"/>
          <a:stretch/>
        </p:blipFill>
        <p:spPr bwMode="auto">
          <a:xfrm>
            <a:off x="4295775" y="0"/>
            <a:ext cx="103234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6CF636B-1832-2E4A-BF13-4D0F508E7E60}"/>
              </a:ext>
            </a:extLst>
          </p:cNvPr>
          <p:cNvSpPr txBox="1"/>
          <p:nvPr/>
        </p:nvSpPr>
        <p:spPr>
          <a:xfrm>
            <a:off x="2190197" y="1807872"/>
            <a:ext cx="4683939" cy="383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Lorem ipsum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dolor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sit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amet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consectetur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adipiscing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elit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Mauris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auctor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tristique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nisl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ut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luctus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Donec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dui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enim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pulvinar vestibulum a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interdum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sapien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Vestibulum at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placerat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lectus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Sofia Sans" pitchFamily="2" charset="0"/>
              </a:rPr>
            </a:br>
            <a:endParaRPr lang="en-GB" sz="2800" dirty="0">
              <a:solidFill>
                <a:schemeClr val="bg1"/>
              </a:solidFill>
              <a:latin typeface="Sofia Sans" pitchFamily="2" charset="0"/>
            </a:endParaRPr>
          </a:p>
          <a:p>
            <a:pPr>
              <a:lnSpc>
                <a:spcPts val="2380"/>
              </a:lnSpc>
            </a:pPr>
            <a:endParaRPr lang="en-US" dirty="0">
              <a:solidFill>
                <a:schemeClr val="bg1"/>
              </a:solidFill>
              <a:latin typeface="Helvetica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746C34-8DC7-0445-8001-5318CF8955B6}"/>
              </a:ext>
            </a:extLst>
          </p:cNvPr>
          <p:cNvSpPr txBox="1"/>
          <p:nvPr/>
        </p:nvSpPr>
        <p:spPr>
          <a:xfrm>
            <a:off x="1032733" y="566678"/>
            <a:ext cx="119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b="1" dirty="0">
                <a:solidFill>
                  <a:schemeClr val="bg1"/>
                </a:solidFill>
                <a:latin typeface="Neusa Next Std" pitchFamily="2" charset="77"/>
              </a:rPr>
              <a:t>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516678-3C4A-144B-BC89-42CF348548A1}"/>
              </a:ext>
            </a:extLst>
          </p:cNvPr>
          <p:cNvSpPr txBox="1"/>
          <p:nvPr/>
        </p:nvSpPr>
        <p:spPr>
          <a:xfrm>
            <a:off x="6573503" y="4427908"/>
            <a:ext cx="1172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b="1" dirty="0">
                <a:solidFill>
                  <a:schemeClr val="bg1"/>
                </a:solidFill>
                <a:latin typeface="Neusa Next Std" pitchFamily="2" charset="77"/>
              </a:rPr>
              <a:t>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24DE55-C3E8-6A6C-158E-5A8A4A5CF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1BE87CE5-3476-E30F-56AC-53BED99302AF}"/>
              </a:ext>
            </a:extLst>
          </p:cNvPr>
          <p:cNvSpPr txBox="1">
            <a:spLocks/>
          </p:cNvSpPr>
          <p:nvPr/>
        </p:nvSpPr>
        <p:spPr>
          <a:xfrm>
            <a:off x="11321639" y="6400801"/>
            <a:ext cx="416859" cy="457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B95A15-775A-CD47-9002-D425B350C90F}" type="slidenum">
              <a:rPr lang="en-US" b="1" smtClean="0"/>
              <a:pPr algn="ctr"/>
              <a:t>22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6951FC4-ECC9-F248-E1DB-0F964D9A89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44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>
            <a:extLst>
              <a:ext uri="{FF2B5EF4-FFF2-40B4-BE49-F238E27FC236}">
                <a16:creationId xmlns:a16="http://schemas.microsoft.com/office/drawing/2014/main" id="{51ABC40B-F30A-CE5D-8086-AEAD6B0AA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17423" r="17423"/>
          <a:stretch/>
        </p:blipFill>
        <p:spPr bwMode="auto">
          <a:xfrm>
            <a:off x="4295775" y="0"/>
            <a:ext cx="7896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746C34-8DC7-0445-8001-5318CF8955B6}"/>
              </a:ext>
            </a:extLst>
          </p:cNvPr>
          <p:cNvSpPr txBox="1"/>
          <p:nvPr/>
        </p:nvSpPr>
        <p:spPr>
          <a:xfrm>
            <a:off x="1032733" y="566678"/>
            <a:ext cx="119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b="1" dirty="0">
                <a:solidFill>
                  <a:schemeClr val="bg1"/>
                </a:solidFill>
                <a:latin typeface="Neusa Next Std" pitchFamily="2" charset="77"/>
              </a:rPr>
              <a:t>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516678-3C4A-144B-BC89-42CF348548A1}"/>
              </a:ext>
            </a:extLst>
          </p:cNvPr>
          <p:cNvSpPr txBox="1"/>
          <p:nvPr/>
        </p:nvSpPr>
        <p:spPr>
          <a:xfrm>
            <a:off x="6573503" y="4427908"/>
            <a:ext cx="1172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b="1" dirty="0">
                <a:solidFill>
                  <a:schemeClr val="bg1"/>
                </a:solidFill>
                <a:latin typeface="Neusa Next Std" pitchFamily="2" charset="77"/>
              </a:rPr>
              <a:t>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24DE55-C3E8-6A6C-158E-5A8A4A5CF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1F4F675E-9EA7-9644-0167-C78BF09B4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23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6D2CE1F-FF2B-BA8E-C950-056A8D78F6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03763C-6F20-CD8A-77E0-0DF18FE3367A}"/>
              </a:ext>
            </a:extLst>
          </p:cNvPr>
          <p:cNvSpPr txBox="1"/>
          <p:nvPr/>
        </p:nvSpPr>
        <p:spPr>
          <a:xfrm>
            <a:off x="2190197" y="1807872"/>
            <a:ext cx="4683939" cy="383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Lorem ipsum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dolor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sit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amet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consectetur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adipiscing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elit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Mauris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auctor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tristique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nisl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ut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luctus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Donec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dui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enim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pulvinar vestibulum a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interdum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sapien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Vestibulum at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placerat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lectus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Sofia Sans" pitchFamily="2" charset="0"/>
              </a:rPr>
            </a:br>
            <a:endParaRPr lang="en-GB" sz="2800" dirty="0">
              <a:solidFill>
                <a:schemeClr val="bg1"/>
              </a:solidFill>
              <a:latin typeface="Sofia Sans" pitchFamily="2" charset="0"/>
            </a:endParaRPr>
          </a:p>
          <a:p>
            <a:pPr>
              <a:lnSpc>
                <a:spcPts val="2380"/>
              </a:lnSpc>
            </a:pPr>
            <a:endParaRPr lang="en-US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8766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>
            <a:extLst>
              <a:ext uri="{FF2B5EF4-FFF2-40B4-BE49-F238E27FC236}">
                <a16:creationId xmlns:a16="http://schemas.microsoft.com/office/drawing/2014/main" id="{51ABC40B-F30A-CE5D-8086-AEAD6B0AA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14169" r="14169"/>
          <a:stretch/>
        </p:blipFill>
        <p:spPr bwMode="auto">
          <a:xfrm>
            <a:off x="4295775" y="0"/>
            <a:ext cx="7896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746C34-8DC7-0445-8001-5318CF8955B6}"/>
              </a:ext>
            </a:extLst>
          </p:cNvPr>
          <p:cNvSpPr txBox="1"/>
          <p:nvPr/>
        </p:nvSpPr>
        <p:spPr>
          <a:xfrm>
            <a:off x="1032733" y="566678"/>
            <a:ext cx="119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b="1" dirty="0">
                <a:solidFill>
                  <a:schemeClr val="bg1"/>
                </a:solidFill>
                <a:latin typeface="Neusa Next Std" pitchFamily="2" charset="77"/>
              </a:rPr>
              <a:t>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516678-3C4A-144B-BC89-42CF348548A1}"/>
              </a:ext>
            </a:extLst>
          </p:cNvPr>
          <p:cNvSpPr txBox="1"/>
          <p:nvPr/>
        </p:nvSpPr>
        <p:spPr>
          <a:xfrm>
            <a:off x="6573503" y="4427908"/>
            <a:ext cx="1172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0" b="1" dirty="0">
                <a:solidFill>
                  <a:schemeClr val="bg1"/>
                </a:solidFill>
                <a:latin typeface="Neusa Next Std" pitchFamily="2" charset="77"/>
              </a:rPr>
              <a:t>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24DE55-C3E8-6A6C-158E-5A8A4A5CF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C3C6846F-AFCF-5D6C-7AF7-C7A1D4E68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24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682675-0488-18C5-DC85-E94A53948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7366CB-295E-9EBA-2AA5-1DC71AF6EE92}"/>
              </a:ext>
            </a:extLst>
          </p:cNvPr>
          <p:cNvSpPr txBox="1"/>
          <p:nvPr/>
        </p:nvSpPr>
        <p:spPr>
          <a:xfrm>
            <a:off x="2190197" y="1807872"/>
            <a:ext cx="4683939" cy="383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Lorem ipsum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dolor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sit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amet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consectetur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adipiscing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elit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Mauris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auctor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tristique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nisl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ut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luctus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Donec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dui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enim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pulvinar vestibulum a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interdum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sapien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Vestibulum at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placerat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lectus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Sofia Sans" pitchFamily="2" charset="0"/>
              </a:rPr>
            </a:br>
            <a:endParaRPr lang="en-GB" sz="2800" dirty="0">
              <a:solidFill>
                <a:schemeClr val="bg1"/>
              </a:solidFill>
              <a:latin typeface="Sofia Sans" pitchFamily="2" charset="0"/>
            </a:endParaRPr>
          </a:p>
          <a:p>
            <a:pPr>
              <a:lnSpc>
                <a:spcPts val="2380"/>
              </a:lnSpc>
            </a:pPr>
            <a:endParaRPr lang="en-US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1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Content Placeholder 5">
            <a:extLst>
              <a:ext uri="{FF2B5EF4-FFF2-40B4-BE49-F238E27FC236}">
                <a16:creationId xmlns:a16="http://schemas.microsoft.com/office/drawing/2014/main" id="{E1D870F6-DDDD-9748-8834-FDD5FE05C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3" r="19247"/>
          <a:stretch/>
        </p:blipFill>
        <p:spPr>
          <a:xfrm>
            <a:off x="4295552" y="0"/>
            <a:ext cx="7896447" cy="685799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E3271D-F196-31FA-8369-AD3C3C95F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9" name="Slide Number Placeholder 21">
            <a:extLst>
              <a:ext uri="{FF2B5EF4-FFF2-40B4-BE49-F238E27FC236}">
                <a16:creationId xmlns:a16="http://schemas.microsoft.com/office/drawing/2014/main" id="{BB050AE4-A3D7-BB5E-FC86-8DA0C20BD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25</a:t>
            </a:fld>
            <a:endParaRPr lang="en-U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DE01FF-C1E9-8B70-B73B-B9F0A85C4C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343B60-0829-B5E9-27FB-505325B70623}"/>
              </a:ext>
            </a:extLst>
          </p:cNvPr>
          <p:cNvSpPr txBox="1"/>
          <p:nvPr/>
        </p:nvSpPr>
        <p:spPr>
          <a:xfrm>
            <a:off x="2190197" y="1807872"/>
            <a:ext cx="4683939" cy="383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Lorem ipsum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dolor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sit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amet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consectetur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adipiscing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elit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Mauris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auctor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tristique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nisl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ut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luctus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Donec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dui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enim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pulvinar vestibulum a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interdum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sapien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Vestibulum at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placerat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lectus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Sofia Sans" pitchFamily="2" charset="0"/>
              </a:rPr>
            </a:br>
            <a:endParaRPr lang="en-GB" sz="2800" dirty="0">
              <a:solidFill>
                <a:schemeClr val="bg1"/>
              </a:solidFill>
              <a:latin typeface="Sofia Sans" pitchFamily="2" charset="0"/>
            </a:endParaRPr>
          </a:p>
          <a:p>
            <a:pPr>
              <a:lnSpc>
                <a:spcPts val="2380"/>
              </a:lnSpc>
            </a:pPr>
            <a:endParaRPr lang="en-US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702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Content Placeholder 5">
            <a:extLst>
              <a:ext uri="{FF2B5EF4-FFF2-40B4-BE49-F238E27FC236}">
                <a16:creationId xmlns:a16="http://schemas.microsoft.com/office/drawing/2014/main" id="{E1D870F6-DDDD-9748-8834-FDD5FE05C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7048" t="32310" r="29237" b="10742"/>
          <a:stretch/>
        </p:blipFill>
        <p:spPr>
          <a:xfrm>
            <a:off x="4295552" y="0"/>
            <a:ext cx="7896447" cy="685799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2601E0-BD10-ADC6-FF4D-B8972DA8A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9" name="Slide Number Placeholder 21">
            <a:extLst>
              <a:ext uri="{FF2B5EF4-FFF2-40B4-BE49-F238E27FC236}">
                <a16:creationId xmlns:a16="http://schemas.microsoft.com/office/drawing/2014/main" id="{BCEFBE25-F21F-DD2B-DCD7-460A253CD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26</a:t>
            </a:fld>
            <a:endParaRPr lang="en-U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E470551-087E-CA3C-316C-6CAD8DB296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5333B0-9476-ED01-93D2-E7238095ABCB}"/>
              </a:ext>
            </a:extLst>
          </p:cNvPr>
          <p:cNvSpPr txBox="1"/>
          <p:nvPr/>
        </p:nvSpPr>
        <p:spPr>
          <a:xfrm>
            <a:off x="2190197" y="1807872"/>
            <a:ext cx="4683939" cy="383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Lorem ipsum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dolor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sit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amet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consectetur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adipiscing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elit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Mauris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auctor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tristique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nisl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ut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luctus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Donec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dui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enim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pulvinar vestibulum a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interdum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sapien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Vestibulum at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placerat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lectus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Sofia Sans" pitchFamily="2" charset="0"/>
              </a:rPr>
            </a:br>
            <a:endParaRPr lang="en-GB" sz="2800" dirty="0">
              <a:solidFill>
                <a:schemeClr val="bg1"/>
              </a:solidFill>
              <a:latin typeface="Sofia Sans" pitchFamily="2" charset="0"/>
            </a:endParaRPr>
          </a:p>
          <a:p>
            <a:pPr>
              <a:lnSpc>
                <a:spcPts val="2380"/>
              </a:lnSpc>
            </a:pPr>
            <a:endParaRPr lang="en-US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71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Content Placeholder 5">
            <a:extLst>
              <a:ext uri="{FF2B5EF4-FFF2-40B4-BE49-F238E27FC236}">
                <a16:creationId xmlns:a16="http://schemas.microsoft.com/office/drawing/2014/main" id="{E1D870F6-DDDD-9748-8834-FDD5FE05C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433" t="12839" r="32995" b="1404"/>
          <a:stretch/>
        </p:blipFill>
        <p:spPr>
          <a:xfrm>
            <a:off x="4295552" y="0"/>
            <a:ext cx="7896447" cy="685799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663AFC-09D8-B44A-BC81-C246BBE7FF6F}"/>
              </a:ext>
            </a:extLst>
          </p:cNvPr>
          <p:cNvSpPr txBox="1"/>
          <p:nvPr/>
        </p:nvSpPr>
        <p:spPr>
          <a:xfrm>
            <a:off x="930442" y="803709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0F4C90-3911-0A45-87D0-225C491D25B0}"/>
              </a:ext>
            </a:extLst>
          </p:cNvPr>
          <p:cNvSpPr txBox="1"/>
          <p:nvPr/>
        </p:nvSpPr>
        <p:spPr>
          <a:xfrm>
            <a:off x="2855495" y="7828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DE73BE-8DEB-6342-AECE-CE07C19FB6AA}"/>
              </a:ext>
            </a:extLst>
          </p:cNvPr>
          <p:cNvSpPr txBox="1"/>
          <p:nvPr/>
        </p:nvSpPr>
        <p:spPr>
          <a:xfrm>
            <a:off x="-753979" y="65451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D9B8F4-A51F-2E5A-F202-BEDDC757D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2" name="Slide Number Placeholder 21">
            <a:extLst>
              <a:ext uri="{FF2B5EF4-FFF2-40B4-BE49-F238E27FC236}">
                <a16:creationId xmlns:a16="http://schemas.microsoft.com/office/drawing/2014/main" id="{715E2AE9-B788-D3A8-3573-6D3254342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27</a:t>
            </a:fld>
            <a:endParaRPr lang="en-US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72F73A-4891-9C1E-2641-823202D15D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1932FF-14C4-A265-5035-11D344590D3B}"/>
              </a:ext>
            </a:extLst>
          </p:cNvPr>
          <p:cNvSpPr txBox="1"/>
          <p:nvPr/>
        </p:nvSpPr>
        <p:spPr>
          <a:xfrm>
            <a:off x="2190197" y="1807872"/>
            <a:ext cx="4683939" cy="383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Lorem ipsum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dolor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sit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amet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consectetur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adipiscing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elit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Mauris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auctor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tristique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nisl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ut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luctus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Donec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dui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sed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enim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pulvinar vestibulum a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interdum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sapien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Vestibulum at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placerat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Sofia Sans" pitchFamily="2" charset="0"/>
              </a:rPr>
              <a:t>lectus</a:t>
            </a:r>
            <a:r>
              <a:rPr lang="en-GB" sz="2800" dirty="0">
                <a:solidFill>
                  <a:schemeClr val="bg1"/>
                </a:solidFill>
                <a:latin typeface="Sofia Sans" pitchFamily="2" charset="0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Sofia Sans" pitchFamily="2" charset="0"/>
              </a:rPr>
            </a:br>
            <a:endParaRPr lang="en-GB" sz="2800" dirty="0">
              <a:solidFill>
                <a:schemeClr val="bg1"/>
              </a:solidFill>
              <a:latin typeface="Sofia Sans" pitchFamily="2" charset="0"/>
            </a:endParaRPr>
          </a:p>
          <a:p>
            <a:pPr>
              <a:lnSpc>
                <a:spcPts val="2380"/>
              </a:lnSpc>
            </a:pPr>
            <a:endParaRPr lang="en-US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879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jax ends turbulent week on a positive note against helpless FC Twente |  Eredivisie 2021/2022 – Archysport">
            <a:extLst>
              <a:ext uri="{FF2B5EF4-FFF2-40B4-BE49-F238E27FC236}">
                <a16:creationId xmlns:a16="http://schemas.microsoft.com/office/drawing/2014/main" id="{9BE998B3-65C2-6A7A-6994-48EB60AB51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4"/>
          <a:stretch/>
        </p:blipFill>
        <p:spPr bwMode="auto">
          <a:xfrm>
            <a:off x="4295775" y="0"/>
            <a:ext cx="7896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BC3781B-592B-714E-B697-74501F22B68F}"/>
              </a:ext>
            </a:extLst>
          </p:cNvPr>
          <p:cNvSpPr/>
          <p:nvPr/>
        </p:nvSpPr>
        <p:spPr>
          <a:xfrm>
            <a:off x="995628" y="809937"/>
            <a:ext cx="6758484" cy="49328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663AFC-09D8-B44A-BC81-C246BBE7FF6F}"/>
              </a:ext>
            </a:extLst>
          </p:cNvPr>
          <p:cNvSpPr txBox="1"/>
          <p:nvPr/>
        </p:nvSpPr>
        <p:spPr>
          <a:xfrm>
            <a:off x="930442" y="803709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0F4C90-3911-0A45-87D0-225C491D25B0}"/>
              </a:ext>
            </a:extLst>
          </p:cNvPr>
          <p:cNvSpPr txBox="1"/>
          <p:nvPr/>
        </p:nvSpPr>
        <p:spPr>
          <a:xfrm>
            <a:off x="2855495" y="7828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DE73BE-8DEB-6342-AECE-CE07C19FB6AA}"/>
              </a:ext>
            </a:extLst>
          </p:cNvPr>
          <p:cNvSpPr txBox="1"/>
          <p:nvPr/>
        </p:nvSpPr>
        <p:spPr>
          <a:xfrm>
            <a:off x="-753979" y="65451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D9B8F4-A51F-2E5A-F202-BEDDC757D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2" name="Slide Number Placeholder 21">
            <a:extLst>
              <a:ext uri="{FF2B5EF4-FFF2-40B4-BE49-F238E27FC236}">
                <a16:creationId xmlns:a16="http://schemas.microsoft.com/office/drawing/2014/main" id="{2F0B7DD5-EDEC-6F5D-D5A9-5B7C70239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28</a:t>
            </a:fld>
            <a:endParaRPr lang="en-US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A94233-2EF7-C5BF-7144-AF2514E4A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82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0293C5-53E4-654D-84DC-37161008E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7569" b="7569"/>
          <a:stretch/>
        </p:blipFill>
        <p:spPr>
          <a:xfrm>
            <a:off x="0" y="0"/>
            <a:ext cx="12192000" cy="6897605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1DC5F-1792-3C41-9FE4-605C6EF38A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DCF6C5-743A-D5C6-572B-718962CA1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3600" y="2246406"/>
            <a:ext cx="5384800" cy="939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E411E0-406E-385B-1ACE-D1715A8E2985}"/>
              </a:ext>
            </a:extLst>
          </p:cNvPr>
          <p:cNvSpPr txBox="1"/>
          <p:nvPr/>
        </p:nvSpPr>
        <p:spPr>
          <a:xfrm>
            <a:off x="0" y="3603168"/>
            <a:ext cx="1219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spc="100" dirty="0">
                <a:solidFill>
                  <a:srgbClr val="FF4100"/>
                </a:solidFill>
                <a:latin typeface="Sofia Sans ExtraBold" pitchFamily="2" charset="0"/>
              </a:rPr>
              <a:t>XXXXXXXXXXXXXXXXX</a:t>
            </a:r>
            <a:endParaRPr lang="en-US" sz="2100" b="1" dirty="0">
              <a:solidFill>
                <a:srgbClr val="FF4100"/>
              </a:solidFill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967364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F4DC1A-33D8-BF4B-9533-53452950B0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43" t="27722" r="8906" b="14437"/>
          <a:stretch/>
        </p:blipFill>
        <p:spPr>
          <a:xfrm>
            <a:off x="0" y="0"/>
            <a:ext cx="785523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32" name="Slide Number Placeholder 21">
            <a:extLst>
              <a:ext uri="{FF2B5EF4-FFF2-40B4-BE49-F238E27FC236}">
                <a16:creationId xmlns:a16="http://schemas.microsoft.com/office/drawing/2014/main" id="{CE431FAB-8C5C-CB40-AAD1-5E9AA8EC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412F7C-5E30-1540-B70F-3EDDA4AEA6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eusa Next Std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itchFamily="2" charset="77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9D28E4-DC13-AC49-8EEE-BDAA9414B6B9}"/>
              </a:ext>
            </a:extLst>
          </p:cNvPr>
          <p:cNvSpPr txBox="1"/>
          <p:nvPr/>
        </p:nvSpPr>
        <p:spPr>
          <a:xfrm>
            <a:off x="7536928" y="271264"/>
            <a:ext cx="8010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4100"/>
                </a:solidFill>
                <a:latin typeface="Sofia Sans ExtraBold" pitchFamily="2" charset="0"/>
              </a:rPr>
              <a:t>XXXXXX </a:t>
            </a:r>
            <a:r>
              <a:rPr lang="en-GB" sz="3000" b="1" dirty="0">
                <a:latin typeface="Sofia Sans ExtraBold" pitchFamily="2" charset="0"/>
              </a:rPr>
              <a:t>XXXXXXXX</a:t>
            </a:r>
            <a:endParaRPr lang="en-US" sz="3000" b="1" dirty="0">
              <a:latin typeface="Sofia Sans ExtraBold" pitchFamily="2" charset="0"/>
            </a:endParaRPr>
          </a:p>
          <a:p>
            <a:endParaRPr lang="en-US" sz="3000" b="1" dirty="0">
              <a:latin typeface="Neusa Next Std Condensed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D7E066-321B-994E-A829-975AB9FBED72}"/>
              </a:ext>
            </a:extLst>
          </p:cNvPr>
          <p:cNvSpPr/>
          <p:nvPr/>
        </p:nvSpPr>
        <p:spPr>
          <a:xfrm>
            <a:off x="7473104" y="1483140"/>
            <a:ext cx="4504614" cy="4599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latin typeface="Sofia Sans Light" pitchFamily="2" charset="0"/>
              </a:rPr>
              <a:t>By Lorem ipsum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consectetur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adipiscing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elit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placerat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, ante </a:t>
            </a:r>
            <a:r>
              <a:rPr lang="en-GB" sz="1400" dirty="0" err="1">
                <a:latin typeface="Sofia Sans Light" pitchFamily="2" charset="0"/>
              </a:rPr>
              <a:t>sem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varius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est</a:t>
            </a:r>
            <a:r>
              <a:rPr lang="en-GB" sz="1400" dirty="0">
                <a:latin typeface="Sofia Sans Light" pitchFamily="2" charset="0"/>
              </a:rPr>
              <a:t>, id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 sit </a:t>
            </a:r>
            <a:r>
              <a:rPr lang="en-GB" sz="1400" dirty="0" err="1">
                <a:latin typeface="Sofia Sans Light" pitchFamily="2" charset="0"/>
              </a:rPr>
              <a:t>amet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lacus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tempus in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at maximus. Duis </a:t>
            </a:r>
            <a:r>
              <a:rPr lang="en-GB" sz="1400" dirty="0" err="1">
                <a:latin typeface="Sofia Sans Light" pitchFamily="2" charset="0"/>
              </a:rPr>
              <a:t>scelerisque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bibendum</a:t>
            </a:r>
            <a:r>
              <a:rPr lang="en-GB" sz="1400" dirty="0">
                <a:latin typeface="Sofia Sans Light" pitchFamily="2" charset="0"/>
              </a:rPr>
              <a:t> lorem et </a:t>
            </a:r>
            <a:r>
              <a:rPr lang="en-GB" sz="1400" dirty="0" err="1">
                <a:latin typeface="Sofia Sans Light" pitchFamily="2" charset="0"/>
              </a:rPr>
              <a:t>viverra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vel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dolor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, maximus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. Integer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libero.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sagittis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justo</a:t>
            </a:r>
            <a:r>
              <a:rPr lang="en-GB" sz="1400" dirty="0">
                <a:latin typeface="Sofia Sans Light" pitchFamily="2" charset="0"/>
              </a:rPr>
              <a:t> et </a:t>
            </a:r>
            <a:r>
              <a:rPr lang="en-GB" sz="1400" dirty="0" err="1">
                <a:latin typeface="Sofia Sans Light" pitchFamily="2" charset="0"/>
              </a:rPr>
              <a:t>neque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venenatis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Sed</a:t>
            </a:r>
            <a:r>
              <a:rPr lang="en-GB" sz="1400" dirty="0">
                <a:latin typeface="Sofia Sans Light" pitchFamily="2" charset="0"/>
              </a:rPr>
              <a:t> a </a:t>
            </a:r>
            <a:r>
              <a:rPr lang="en-GB" sz="1400" dirty="0" err="1">
                <a:latin typeface="Sofia Sans Light" pitchFamily="2" charset="0"/>
              </a:rPr>
              <a:t>dapibus</a:t>
            </a:r>
            <a:r>
              <a:rPr lang="en-GB" sz="1400" dirty="0">
                <a:latin typeface="Sofia Sans Light" pitchFamily="2" charset="0"/>
              </a:rPr>
              <a:t> dui, in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nibh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Vivamus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commodo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purus</a:t>
            </a:r>
            <a:r>
              <a:rPr lang="en-GB" sz="1400" dirty="0">
                <a:latin typeface="Sofia Sans Light" pitchFamily="2" charset="0"/>
              </a:rPr>
              <a:t> id </a:t>
            </a:r>
            <a:r>
              <a:rPr lang="en-GB" sz="1400" dirty="0" err="1">
                <a:latin typeface="Sofia Sans Light" pitchFamily="2" charset="0"/>
              </a:rPr>
              <a:t>pretium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lobortis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sapien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orci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consequat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arcu</a:t>
            </a:r>
            <a:r>
              <a:rPr lang="en-GB" sz="1400" dirty="0">
                <a:latin typeface="Sofia Sans Light" pitchFamily="2" charset="0"/>
              </a:rPr>
              <a:t>, in </a:t>
            </a:r>
            <a:r>
              <a:rPr lang="en-GB" sz="1400" dirty="0" err="1">
                <a:latin typeface="Sofia Sans Light" pitchFamily="2" charset="0"/>
              </a:rPr>
              <a:t>tempor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tellus</a:t>
            </a:r>
            <a:r>
              <a:rPr lang="en-GB" sz="1400" dirty="0">
                <a:latin typeface="Sofia Sans Light" pitchFamily="2" charset="0"/>
              </a:rPr>
              <a:t> dui maximus </a:t>
            </a:r>
            <a:r>
              <a:rPr lang="en-GB" sz="1400" dirty="0" err="1">
                <a:latin typeface="Sofia Sans Light" pitchFamily="2" charset="0"/>
              </a:rPr>
              <a:t>leo</a:t>
            </a:r>
            <a:r>
              <a:rPr lang="en-GB" sz="1400" dirty="0">
                <a:latin typeface="Sofia Sans Light" pitchFamily="2" charset="0"/>
              </a:rPr>
              <a:t>. Nunc vitae </a:t>
            </a:r>
            <a:r>
              <a:rPr lang="en-GB" sz="1400" dirty="0" err="1">
                <a:latin typeface="Sofia Sans Light" pitchFamily="2" charset="0"/>
              </a:rPr>
              <a:t>felis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aliquam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euismod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eu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iaculis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quam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facilisi</a:t>
            </a:r>
            <a:r>
              <a:rPr lang="en-GB" sz="1400" dirty="0">
                <a:latin typeface="Sofia Sans Light" pitchFamily="2" charset="0"/>
              </a:rPr>
              <a:t>. </a:t>
            </a:r>
            <a:r>
              <a:rPr lang="en-GB" sz="1400" dirty="0" err="1">
                <a:latin typeface="Sofia Sans Light" pitchFamily="2" charset="0"/>
              </a:rPr>
              <a:t>Fusce</a:t>
            </a:r>
            <a:r>
              <a:rPr lang="en-GB" sz="1400" dirty="0">
                <a:latin typeface="Sofia Sans Light" pitchFamily="2" charset="0"/>
              </a:rPr>
              <a:t> semper </a:t>
            </a:r>
            <a:r>
              <a:rPr lang="en-GB" sz="1400" dirty="0" err="1">
                <a:latin typeface="Sofia Sans Light" pitchFamily="2" charset="0"/>
              </a:rPr>
              <a:t>nulla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eget</a:t>
            </a:r>
            <a:r>
              <a:rPr lang="en-GB" sz="1400" dirty="0">
                <a:latin typeface="Sofia Sans Light" pitchFamily="2" charset="0"/>
              </a:rPr>
              <a:t> ante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r>
              <a:rPr lang="en-GB" sz="1400" dirty="0" err="1">
                <a:latin typeface="Sofia Sans Light" pitchFamily="2" charset="0"/>
              </a:rPr>
              <a:t>quis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condimentum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urna</a:t>
            </a:r>
            <a:r>
              <a:rPr lang="en-GB" sz="1400" dirty="0">
                <a:latin typeface="Sofia Sans Light" pitchFamily="2" charset="0"/>
              </a:rPr>
              <a:t> vestibulum. </a:t>
            </a:r>
            <a:r>
              <a:rPr lang="en-GB" sz="1400" dirty="0" err="1">
                <a:latin typeface="Sofia Sans Light" pitchFamily="2" charset="0"/>
              </a:rPr>
              <a:t>Quisque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egestas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turpis</a:t>
            </a:r>
            <a:r>
              <a:rPr lang="en-GB" sz="1400" dirty="0">
                <a:latin typeface="Sofia Sans Light" pitchFamily="2" charset="0"/>
              </a:rPr>
              <a:t> in </a:t>
            </a:r>
            <a:r>
              <a:rPr lang="en-GB" sz="1400" dirty="0" err="1">
                <a:latin typeface="Sofia Sans Light" pitchFamily="2" charset="0"/>
              </a:rPr>
              <a:t>mauris</a:t>
            </a:r>
            <a:r>
              <a:rPr lang="en-GB" sz="1400" dirty="0">
                <a:latin typeface="Sofia Sans Light" pitchFamily="2" charset="0"/>
              </a:rPr>
              <a:t> </a:t>
            </a:r>
            <a:r>
              <a:rPr lang="en-GB" sz="1400" dirty="0" err="1">
                <a:latin typeface="Sofia Sans Light" pitchFamily="2" charset="0"/>
              </a:rPr>
              <a:t>tincidunt</a:t>
            </a:r>
            <a:r>
              <a:rPr lang="en-GB" sz="1400" dirty="0">
                <a:latin typeface="Sofia Sans Light" pitchFamily="2" charset="0"/>
              </a:rPr>
              <a:t>, at </a:t>
            </a:r>
            <a:r>
              <a:rPr lang="en-GB" sz="1400" dirty="0" err="1">
                <a:latin typeface="Sofia Sans Light" pitchFamily="2" charset="0"/>
              </a:rPr>
              <a:t>sodales</a:t>
            </a:r>
            <a:r>
              <a:rPr lang="en-GB" sz="1400" dirty="0">
                <a:latin typeface="Sofia Sans Light" pitchFamily="2" charset="0"/>
              </a:rPr>
              <a:t> eros </a:t>
            </a:r>
            <a:r>
              <a:rPr lang="en-GB" sz="1400" dirty="0" err="1">
                <a:latin typeface="Sofia Sans Light" pitchFamily="2" charset="0"/>
              </a:rPr>
              <a:t>mollis</a:t>
            </a:r>
            <a:r>
              <a:rPr lang="en-GB" sz="1400" dirty="0">
                <a:latin typeface="Sofia Sans Light" pitchFamily="2" charset="0"/>
              </a:rPr>
              <a:t>. Vestibulum </a:t>
            </a:r>
            <a:r>
              <a:rPr lang="en-GB" sz="1400" dirty="0" err="1">
                <a:latin typeface="Sofia Sans Light" pitchFamily="2" charset="0"/>
              </a:rPr>
              <a:t>fringilla</a:t>
            </a:r>
            <a:r>
              <a:rPr lang="en-GB" sz="1400" dirty="0">
                <a:latin typeface="Sofia Sans Light" pitchFamily="2" charset="0"/>
              </a:rPr>
              <a:t>, </a:t>
            </a:r>
            <a:br>
              <a:rPr lang="en-GB" dirty="0">
                <a:latin typeface="Sofia Sans Light" pitchFamily="2" charset="0"/>
              </a:rPr>
            </a:br>
            <a:endParaRPr lang="en-US" spc="100" dirty="0">
              <a:latin typeface="Sofia Sans Light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519F33-01A3-0E0E-96AB-797D95643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46BA3AEB-D76A-226D-7E20-1079F51F2C0C}"/>
              </a:ext>
            </a:extLst>
          </p:cNvPr>
          <p:cNvSpPr txBox="1">
            <a:spLocks/>
          </p:cNvSpPr>
          <p:nvPr/>
        </p:nvSpPr>
        <p:spPr>
          <a:xfrm>
            <a:off x="11321639" y="6400801"/>
            <a:ext cx="416859" cy="457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0" i="0" kern="1200">
                <a:solidFill>
                  <a:schemeClr val="bg1"/>
                </a:solidFill>
                <a:latin typeface="Neusa Next St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AB95A15-775A-CD47-9002-D425B350C90F}" type="slidenum">
              <a:rPr lang="en-US" b="1" smtClean="0"/>
              <a:pPr algn="ctr"/>
              <a:t>29</a:t>
            </a:fld>
            <a:endParaRPr lang="en-US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F40582-BDD4-19E1-D3C4-A3D92129F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449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B85F3C-9E90-2C43-A562-2E08207F9B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44" t="1260" r="22235" b="5553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D3941-5E17-1349-89EA-3A44D5343ED6}"/>
              </a:ext>
            </a:extLst>
          </p:cNvPr>
          <p:cNvSpPr txBox="1"/>
          <p:nvPr/>
        </p:nvSpPr>
        <p:spPr>
          <a:xfrm>
            <a:off x="0" y="643622"/>
            <a:ext cx="121920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500" b="1" dirty="0">
                <a:solidFill>
                  <a:schemeClr val="bg1"/>
                </a:solidFill>
                <a:latin typeface="Sofia Sans Black" pitchFamily="2" charset="0"/>
              </a:rPr>
              <a:t>TITLE PAGE</a:t>
            </a:r>
            <a:endParaRPr lang="en-US" sz="17500" b="1" dirty="0">
              <a:latin typeface="Sofia Sans Black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7BAE57-1C84-8242-9E78-F5361A8A5A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020" r="10558" b="57292"/>
          <a:stretch/>
        </p:blipFill>
        <p:spPr>
          <a:xfrm>
            <a:off x="331935" y="2110564"/>
            <a:ext cx="11247322" cy="47474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6EADDA-918E-AE7A-4688-0CC138505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8" name="Slide Number Placeholder 21">
            <a:extLst>
              <a:ext uri="{FF2B5EF4-FFF2-40B4-BE49-F238E27FC236}">
                <a16:creationId xmlns:a16="http://schemas.microsoft.com/office/drawing/2014/main" id="{F5AF18E7-5776-A5B0-2DAF-328BEA922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30</a:t>
            </a:fld>
            <a:endParaRPr lang="en-U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309AD2-4044-EE71-22E7-A794828148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088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58A76F-2727-B549-BF5C-B6C6D73B10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80" b="74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D3941-5E17-1349-89EA-3A44D5343ED6}"/>
              </a:ext>
            </a:extLst>
          </p:cNvPr>
          <p:cNvSpPr txBox="1"/>
          <p:nvPr/>
        </p:nvSpPr>
        <p:spPr>
          <a:xfrm>
            <a:off x="0" y="2036311"/>
            <a:ext cx="121920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500" b="1" dirty="0">
                <a:solidFill>
                  <a:schemeClr val="bg1"/>
                </a:solidFill>
                <a:latin typeface="Sofia Sans Black" pitchFamily="2" charset="0"/>
              </a:rPr>
              <a:t>TITLE PAGE</a:t>
            </a:r>
            <a:endParaRPr lang="en-US" sz="17500" b="1" dirty="0">
              <a:latin typeface="Sofia Sans Black" pitchFamily="2" charset="0"/>
            </a:endParaRPr>
          </a:p>
          <a:p>
            <a:pPr algn="ctr"/>
            <a:endParaRPr lang="en-US" sz="17500" b="1" dirty="0">
              <a:latin typeface="Neusa Next Std Compac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E43021-133F-9546-B4BC-C9A9084BFC1E}"/>
              </a:ext>
            </a:extLst>
          </p:cNvPr>
          <p:cNvSpPr txBox="1"/>
          <p:nvPr/>
        </p:nvSpPr>
        <p:spPr>
          <a:xfrm>
            <a:off x="7017488" y="844225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EADCE25-D9DD-2B4F-619B-B497D0767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9" name="Slide Number Placeholder 21">
            <a:extLst>
              <a:ext uri="{FF2B5EF4-FFF2-40B4-BE49-F238E27FC236}">
                <a16:creationId xmlns:a16="http://schemas.microsoft.com/office/drawing/2014/main" id="{2CBFAD2A-71D1-B2C7-4D8B-DF8E3E5A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31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BE33E0-C3D4-373C-F44C-883A4E5A2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019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558A76F-2727-B549-BF5C-B6C6D73B10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D3941-5E17-1349-89EA-3A44D5343ED6}"/>
              </a:ext>
            </a:extLst>
          </p:cNvPr>
          <p:cNvSpPr txBox="1"/>
          <p:nvPr/>
        </p:nvSpPr>
        <p:spPr>
          <a:xfrm>
            <a:off x="0" y="2036311"/>
            <a:ext cx="121920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500" b="1" dirty="0">
                <a:solidFill>
                  <a:schemeClr val="bg1"/>
                </a:solidFill>
                <a:latin typeface="Sofia Sans Black" pitchFamily="2" charset="0"/>
              </a:rPr>
              <a:t>TITLE PAGE</a:t>
            </a:r>
            <a:endParaRPr lang="en-US" sz="17500" b="1" dirty="0">
              <a:latin typeface="Sofia Sans Black" pitchFamily="2" charset="0"/>
            </a:endParaRPr>
          </a:p>
          <a:p>
            <a:pPr algn="ctr"/>
            <a:endParaRPr lang="en-US" sz="17500" b="1" dirty="0">
              <a:latin typeface="Neusa Next Std Compac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E43021-133F-9546-B4BC-C9A9084BFC1E}"/>
              </a:ext>
            </a:extLst>
          </p:cNvPr>
          <p:cNvSpPr txBox="1"/>
          <p:nvPr/>
        </p:nvSpPr>
        <p:spPr>
          <a:xfrm>
            <a:off x="7017488" y="844225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6F93A5-9B32-594A-9F15-BB651B36D393}"/>
              </a:ext>
            </a:extLst>
          </p:cNvPr>
          <p:cNvSpPr txBox="1"/>
          <p:nvPr/>
        </p:nvSpPr>
        <p:spPr>
          <a:xfrm>
            <a:off x="15268353" y="-30196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2E61F1-4F21-D830-0263-7DDB53132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34E34A48-67F4-06C3-62C6-153A2DDF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32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9D22EE-46ED-B38C-98FE-2F9804DBC0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387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ns can return to sports venues from Monday, Premier League targets full  stadiums next season - Eurosport">
            <a:extLst>
              <a:ext uri="{FF2B5EF4-FFF2-40B4-BE49-F238E27FC236}">
                <a16:creationId xmlns:a16="http://schemas.microsoft.com/office/drawing/2014/main" id="{1F9B6E57-B3FA-BBB7-CA26-2882F13A7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-1" b="1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E43021-133F-9546-B4BC-C9A9084BFC1E}"/>
              </a:ext>
            </a:extLst>
          </p:cNvPr>
          <p:cNvSpPr txBox="1"/>
          <p:nvPr/>
        </p:nvSpPr>
        <p:spPr>
          <a:xfrm>
            <a:off x="7017488" y="844225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6F93A5-9B32-594A-9F15-BB651B36D393}"/>
              </a:ext>
            </a:extLst>
          </p:cNvPr>
          <p:cNvSpPr txBox="1"/>
          <p:nvPr/>
        </p:nvSpPr>
        <p:spPr>
          <a:xfrm>
            <a:off x="15268353" y="-30196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D3941-5E17-1349-89EA-3A44D5343ED6}"/>
              </a:ext>
            </a:extLst>
          </p:cNvPr>
          <p:cNvSpPr txBox="1"/>
          <p:nvPr/>
        </p:nvSpPr>
        <p:spPr>
          <a:xfrm>
            <a:off x="0" y="2036311"/>
            <a:ext cx="121920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500" b="1" dirty="0">
                <a:solidFill>
                  <a:schemeClr val="bg1"/>
                </a:solidFill>
                <a:latin typeface="Sofia Sans Black" pitchFamily="2" charset="0"/>
              </a:rPr>
              <a:t>TITLE PAGE</a:t>
            </a:r>
            <a:endParaRPr lang="en-US" sz="17500" b="1" dirty="0">
              <a:latin typeface="Sofia Sans Black" pitchFamily="2" charset="0"/>
            </a:endParaRPr>
          </a:p>
          <a:p>
            <a:pPr algn="ctr"/>
            <a:endParaRPr lang="en-US" sz="17500" b="1" dirty="0">
              <a:latin typeface="Neusa Next Std Compac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FFDFBE-129E-12E0-D543-30DFCF064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0DDFE5CD-8EC2-714A-B84E-BCCB0F3EF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33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E430AB2-0614-9D23-1EBB-90B2AE0AF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7256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36F28B-3AF5-FE4A-CA01-EAD82365E8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80"/>
          <a:stretch/>
        </p:blipFill>
        <p:spPr>
          <a:xfrm>
            <a:off x="-6244" y="0"/>
            <a:ext cx="12198244" cy="688174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sa Next Std" panose="00000500000000000000" pitchFamily="50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E43021-133F-9546-B4BC-C9A9084BFC1E}"/>
              </a:ext>
            </a:extLst>
          </p:cNvPr>
          <p:cNvSpPr txBox="1"/>
          <p:nvPr/>
        </p:nvSpPr>
        <p:spPr>
          <a:xfrm>
            <a:off x="7017488" y="844225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6F93A5-9B32-594A-9F15-BB651B36D393}"/>
              </a:ext>
            </a:extLst>
          </p:cNvPr>
          <p:cNvSpPr txBox="1"/>
          <p:nvPr/>
        </p:nvSpPr>
        <p:spPr>
          <a:xfrm>
            <a:off x="15268353" y="-30196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D3941-5E17-1349-89EA-3A44D5343ED6}"/>
              </a:ext>
            </a:extLst>
          </p:cNvPr>
          <p:cNvSpPr txBox="1"/>
          <p:nvPr/>
        </p:nvSpPr>
        <p:spPr>
          <a:xfrm>
            <a:off x="0" y="2036311"/>
            <a:ext cx="1219200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500" b="1" dirty="0">
                <a:solidFill>
                  <a:schemeClr val="bg1"/>
                </a:solidFill>
                <a:latin typeface="Sofia Sans Black" pitchFamily="2" charset="0"/>
              </a:rPr>
              <a:t>TITLE PAGE</a:t>
            </a:r>
            <a:endParaRPr lang="en-US" sz="17500" b="1" dirty="0">
              <a:latin typeface="Sofia Sans Black" pitchFamily="2" charset="0"/>
            </a:endParaRPr>
          </a:p>
          <a:p>
            <a:pPr algn="ctr"/>
            <a:endParaRPr lang="en-US" sz="17500" b="1" dirty="0">
              <a:latin typeface="Neusa Next Std Compac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FFDFBE-129E-12E0-D543-30DFCF064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sp>
        <p:nvSpPr>
          <p:cNvPr id="10" name="Slide Number Placeholder 21">
            <a:extLst>
              <a:ext uri="{FF2B5EF4-FFF2-40B4-BE49-F238E27FC236}">
                <a16:creationId xmlns:a16="http://schemas.microsoft.com/office/drawing/2014/main" id="{9E938761-8A9B-2562-AB35-A91C9403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34</a:t>
            </a:fld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F9311F-81CA-5F91-DD6B-144EA0BC21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543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D37B88-99BB-364B-B386-4FDA4E36B11B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230BFA6-EFF1-8343-9D04-C770C19C9798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BFA53D4-4E47-C54D-9D35-494BB1BDB39C}"/>
              </a:ext>
            </a:extLst>
          </p:cNvPr>
          <p:cNvSpPr txBox="1"/>
          <p:nvPr/>
        </p:nvSpPr>
        <p:spPr>
          <a:xfrm>
            <a:off x="819363" y="5809596"/>
            <a:ext cx="6372546" cy="342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1020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Copyright </a:t>
            </a:r>
            <a:r>
              <a:rPr lang="en-GB" sz="800" dirty="0" err="1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LiveScore</a:t>
            </a: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 Group Ltd. 2022 All Rights Reserved. The imagery used in this document is for illustration purposes only. </a:t>
            </a:r>
            <a:b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</a:b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Sofia Sans" pitchFamily="2" charset="0"/>
                <a:ea typeface="Arial"/>
                <a:cs typeface="Arial"/>
                <a:sym typeface="Arial"/>
              </a:rPr>
              <a:t>The document itself is confidential and intended for the recipient only and we do not endorse the sharing or use of any content within.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7BD427F-30DA-FE40-9B29-16BB0BCAEF57}"/>
              </a:ext>
            </a:extLst>
          </p:cNvPr>
          <p:cNvSpPr/>
          <p:nvPr/>
        </p:nvSpPr>
        <p:spPr>
          <a:xfrm flipV="1">
            <a:off x="911225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9DAD22D-211E-D543-922A-7B2A315B58CF}"/>
              </a:ext>
            </a:extLst>
          </p:cNvPr>
          <p:cNvSpPr txBox="1"/>
          <p:nvPr/>
        </p:nvSpPr>
        <p:spPr>
          <a:xfrm>
            <a:off x="817665" y="4001972"/>
            <a:ext cx="1524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</a:t>
            </a: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 Group</a:t>
            </a:r>
            <a:b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</a:b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25 Golden Square</a:t>
            </a:r>
            <a:b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</a:b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London</a:t>
            </a:r>
            <a:b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</a:b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W1J 9LU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649614D-3A11-1B47-B3B2-15FC38AAF0CD}"/>
              </a:ext>
            </a:extLst>
          </p:cNvPr>
          <p:cNvSpPr/>
          <p:nvPr/>
        </p:nvSpPr>
        <p:spPr>
          <a:xfrm>
            <a:off x="829032" y="3570487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ADDRESS</a:t>
            </a:r>
            <a:endParaRPr lang="en-US" sz="1200" b="1" spc="100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E0F9BD8-6FAD-B544-AB44-5A8C266AAF0F}"/>
              </a:ext>
            </a:extLst>
          </p:cNvPr>
          <p:cNvSpPr/>
          <p:nvPr/>
        </p:nvSpPr>
        <p:spPr>
          <a:xfrm>
            <a:off x="3411245" y="3580761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EMAIL</a:t>
            </a:r>
            <a:endParaRPr lang="en-US" sz="1200" b="1" spc="100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E7D01AA-90B9-044D-B980-D483965FA2FE}"/>
              </a:ext>
            </a:extLst>
          </p:cNvPr>
          <p:cNvSpPr/>
          <p:nvPr/>
        </p:nvSpPr>
        <p:spPr>
          <a:xfrm>
            <a:off x="5931525" y="3580761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PHONE</a:t>
            </a:r>
            <a:endParaRPr lang="en-US" sz="1200" b="1" spc="100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F881F06-6EE4-4242-BAB9-3BBDC24E8C0C}"/>
              </a:ext>
            </a:extLst>
          </p:cNvPr>
          <p:cNvSpPr/>
          <p:nvPr/>
        </p:nvSpPr>
        <p:spPr>
          <a:xfrm>
            <a:off x="8451804" y="3580762"/>
            <a:ext cx="1234138" cy="35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200" b="1" dirty="0">
                <a:solidFill>
                  <a:schemeClr val="bg1"/>
                </a:solidFill>
                <a:latin typeface="Neusa Next Std Condensed" pitchFamily="2" charset="77"/>
              </a:rPr>
              <a:t>WEB</a:t>
            </a:r>
            <a:endParaRPr lang="en-US" sz="1200" b="1" spc="100" dirty="0">
              <a:solidFill>
                <a:schemeClr val="bg1"/>
              </a:solidFill>
              <a:latin typeface="Neusa Next Std Condensed" pitchFamily="2" charset="77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AC1FFDB-4FBB-F94D-95E4-05AF67C79B18}"/>
              </a:ext>
            </a:extLst>
          </p:cNvPr>
          <p:cNvSpPr txBox="1"/>
          <p:nvPr/>
        </p:nvSpPr>
        <p:spPr>
          <a:xfrm>
            <a:off x="8884552" y="4001972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Livescore.com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9A1DCBE-F921-B744-B8D4-C50B02417F32}"/>
              </a:ext>
            </a:extLst>
          </p:cNvPr>
          <p:cNvSpPr txBox="1"/>
          <p:nvPr/>
        </p:nvSpPr>
        <p:spPr>
          <a:xfrm>
            <a:off x="5869790" y="4012246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+44 XXXXXXXXXXXX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BA40C2A-CC81-8249-A19C-B410ED06D653}"/>
              </a:ext>
            </a:extLst>
          </p:cNvPr>
          <p:cNvSpPr txBox="1"/>
          <p:nvPr/>
        </p:nvSpPr>
        <p:spPr>
          <a:xfrm>
            <a:off x="3411244" y="4001972"/>
            <a:ext cx="24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XXXX.XXXX@livescore.com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99BC766-050D-1742-97BD-60F9CB64A0E5}"/>
              </a:ext>
            </a:extLst>
          </p:cNvPr>
          <p:cNvSpPr txBox="1"/>
          <p:nvPr/>
        </p:nvSpPr>
        <p:spPr>
          <a:xfrm>
            <a:off x="817664" y="2337192"/>
            <a:ext cx="3497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NAME</a:t>
            </a:r>
          </a:p>
          <a:p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TITLE</a:t>
            </a:r>
          </a:p>
          <a:p>
            <a:endParaRPr lang="en-GB" sz="1200" dirty="0">
              <a:solidFill>
                <a:schemeClr val="bg1"/>
              </a:solidFill>
              <a:latin typeface="Neusa Next Std" pitchFamily="2" charset="77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81661AC-0791-8A4A-B1B9-D55961ACE57F}"/>
              </a:ext>
            </a:extLst>
          </p:cNvPr>
          <p:cNvSpPr/>
          <p:nvPr/>
        </p:nvSpPr>
        <p:spPr>
          <a:xfrm flipV="1">
            <a:off x="3503712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1E7252B-9109-B24C-A749-B89C07583ABB}"/>
              </a:ext>
            </a:extLst>
          </p:cNvPr>
          <p:cNvSpPr/>
          <p:nvPr/>
        </p:nvSpPr>
        <p:spPr>
          <a:xfrm flipV="1">
            <a:off x="6003355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30D0DFF-D51F-9E4A-B60F-C66557DC7FE9}"/>
              </a:ext>
            </a:extLst>
          </p:cNvPr>
          <p:cNvSpPr/>
          <p:nvPr/>
        </p:nvSpPr>
        <p:spPr>
          <a:xfrm flipV="1">
            <a:off x="8544272" y="3429000"/>
            <a:ext cx="215047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33341AB9-DA55-F848-AB94-A9134EE19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007110"/>
            <a:ext cx="330428" cy="33042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EAEBE1B-C349-DF27-2C55-DF75527D4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825" y="918037"/>
            <a:ext cx="3750236" cy="65452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80ABAF3-707D-84F1-CFBD-E87FA965A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5E86D9-3638-058B-A676-E168AB048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925" y="5294657"/>
            <a:ext cx="320041" cy="320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7D9D83-AF88-915A-373C-5E31E6FC65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3925" y="4868937"/>
            <a:ext cx="320041" cy="320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14E314-7F85-4F65-3873-194F971F87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3925" y="4443217"/>
            <a:ext cx="320041" cy="3200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5CBAC3-D09C-FC28-6E3F-B4D5C02ECD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43925" y="5720378"/>
            <a:ext cx="320041" cy="32004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7FA545D-5809-5576-C5E0-F07AC2D5FD51}"/>
              </a:ext>
            </a:extLst>
          </p:cNvPr>
          <p:cNvSpPr txBox="1"/>
          <p:nvPr/>
        </p:nvSpPr>
        <p:spPr>
          <a:xfrm>
            <a:off x="8904312" y="4434793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facebook.com</a:t>
            </a: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/</a:t>
            </a:r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B27555-5755-FCDF-A7DC-F061CE965071}"/>
              </a:ext>
            </a:extLst>
          </p:cNvPr>
          <p:cNvSpPr txBox="1"/>
          <p:nvPr/>
        </p:nvSpPr>
        <p:spPr>
          <a:xfrm>
            <a:off x="8904312" y="4867614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twitter.com</a:t>
            </a: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/</a:t>
            </a:r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687F8F-2F8E-4A3D-2E25-9A1542BE8040}"/>
              </a:ext>
            </a:extLst>
          </p:cNvPr>
          <p:cNvSpPr txBox="1"/>
          <p:nvPr/>
        </p:nvSpPr>
        <p:spPr>
          <a:xfrm>
            <a:off x="8904312" y="5301208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200" dirty="0">
              <a:solidFill>
                <a:schemeClr val="bg1"/>
              </a:solidFill>
              <a:latin typeface="Neusa Next Std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4704B80-0044-55A6-E702-0978C91EF55C}"/>
              </a:ext>
            </a:extLst>
          </p:cNvPr>
          <p:cNvSpPr txBox="1"/>
          <p:nvPr/>
        </p:nvSpPr>
        <p:spPr>
          <a:xfrm>
            <a:off x="8904312" y="5733256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instagram.com</a:t>
            </a: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/</a:t>
            </a:r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603D5B4-8D4E-7281-50B5-950F5B48CC1F}"/>
              </a:ext>
            </a:extLst>
          </p:cNvPr>
          <p:cNvSpPr txBox="1"/>
          <p:nvPr/>
        </p:nvSpPr>
        <p:spPr>
          <a:xfrm>
            <a:off x="8904312" y="5300435"/>
            <a:ext cx="2890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tiktok.com</a:t>
            </a:r>
            <a:r>
              <a:rPr lang="en-GB" sz="1200" b="1" dirty="0">
                <a:solidFill>
                  <a:schemeClr val="bg1"/>
                </a:solidFill>
                <a:latin typeface="Sofia Sans ExtraBold" pitchFamily="2" charset="0"/>
              </a:rPr>
              <a:t>/@</a:t>
            </a:r>
            <a:r>
              <a:rPr lang="en-GB" sz="1200" b="1" dirty="0" err="1">
                <a:solidFill>
                  <a:schemeClr val="bg1"/>
                </a:solidFill>
                <a:latin typeface="Sofia Sans ExtraBold" pitchFamily="2" charset="0"/>
              </a:rPr>
              <a:t>livescore</a:t>
            </a:r>
            <a:endParaRPr lang="en-GB" sz="1200" b="1" dirty="0">
              <a:solidFill>
                <a:schemeClr val="bg1"/>
              </a:solidFill>
              <a:latin typeface="Sofia Sans ExtraBold" pitchFamily="2" charset="0"/>
            </a:endParaRPr>
          </a:p>
        </p:txBody>
      </p:sp>
      <p:sp>
        <p:nvSpPr>
          <p:cNvPr id="33" name="Slide Number Placeholder 21">
            <a:extLst>
              <a:ext uri="{FF2B5EF4-FFF2-40B4-BE49-F238E27FC236}">
                <a16:creationId xmlns:a16="http://schemas.microsoft.com/office/drawing/2014/main" id="{104A0FC0-6DCA-FDFD-5F13-33F06113E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35</a:t>
            </a:fld>
            <a:endParaRPr lang="en-US" b="1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DA462EB-7A9A-1DE2-37D7-F4107AB26E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989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463D2D0-F37C-5C4D-99B6-7CB6F94EA3A0}"/>
              </a:ext>
            </a:extLst>
          </p:cNvPr>
          <p:cNvSpPr txBox="1"/>
          <p:nvPr/>
        </p:nvSpPr>
        <p:spPr>
          <a:xfrm>
            <a:off x="3141961" y="2878638"/>
            <a:ext cx="5589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Neusa Next Std Condensed" pitchFamily="2" charset="77"/>
              </a:rPr>
              <a:t>THANK YOU</a:t>
            </a:r>
            <a:endParaRPr lang="en-US" sz="6000" b="1" dirty="0">
              <a:solidFill>
                <a:schemeClr val="bg1"/>
              </a:solidFill>
              <a:latin typeface="Neusa Next Std Condense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CE431FAB-8C5C-CB40-AAD1-5E9AA8EC4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12F7C-5E30-1540-B70F-3EDDA4AEA62B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AEA63D-9375-8449-9A2A-DAE79A184250}"/>
              </a:ext>
            </a:extLst>
          </p:cNvPr>
          <p:cNvSpPr txBox="1"/>
          <p:nvPr/>
        </p:nvSpPr>
        <p:spPr>
          <a:xfrm rot="5400000">
            <a:off x="10903858" y="1193739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XX :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5FDF51-A467-6344-A23B-64D57865B8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12" t="58524" b="-1"/>
          <a:stretch/>
        </p:blipFill>
        <p:spPr>
          <a:xfrm>
            <a:off x="218948" y="234114"/>
            <a:ext cx="7870302" cy="28444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4E5D49-FD06-CCB6-F033-F34505E38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74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0293C5-53E4-654D-84DC-37161008E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11" b="11"/>
          <a:stretch/>
        </p:blipFill>
        <p:spPr>
          <a:xfrm>
            <a:off x="0" y="0"/>
            <a:ext cx="12192000" cy="6897605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1DC5F-1792-3C41-9FE4-605C6EF38A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DCF6C5-743A-D5C6-572B-718962CA1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3600" y="2246406"/>
            <a:ext cx="5384800" cy="939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D90C58-8853-7775-35EB-140F42723861}"/>
              </a:ext>
            </a:extLst>
          </p:cNvPr>
          <p:cNvSpPr txBox="1"/>
          <p:nvPr/>
        </p:nvSpPr>
        <p:spPr>
          <a:xfrm>
            <a:off x="0" y="3603168"/>
            <a:ext cx="1219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spc="100" dirty="0">
                <a:solidFill>
                  <a:srgbClr val="FF4100"/>
                </a:solidFill>
                <a:latin typeface="Sofia Sans ExtraBold" pitchFamily="2" charset="0"/>
              </a:rPr>
              <a:t>XXXXXXXXXXXXXXXXX</a:t>
            </a:r>
            <a:endParaRPr lang="en-US" sz="2100" b="1" dirty="0">
              <a:solidFill>
                <a:srgbClr val="FF4100"/>
              </a:solidFill>
              <a:latin typeface="Sofia Sans ExtraBold" pitchFamily="2" charset="0"/>
            </a:endParaRPr>
          </a:p>
          <a:p>
            <a:pPr algn="ctr"/>
            <a:endParaRPr lang="en-US" sz="2100" b="1" dirty="0">
              <a:solidFill>
                <a:srgbClr val="FF4100"/>
              </a:solidFill>
              <a:latin typeface="Neusa Next St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68706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463D2D0-F37C-5C4D-99B6-7CB6F94EA3A0}"/>
              </a:ext>
            </a:extLst>
          </p:cNvPr>
          <p:cNvSpPr txBox="1"/>
          <p:nvPr/>
        </p:nvSpPr>
        <p:spPr>
          <a:xfrm>
            <a:off x="0" y="2878638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Sofia Sans ExtraBold" pitchFamily="2" charset="0"/>
              </a:rPr>
              <a:t>XXXXXXXX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9C05D-ECF8-B142-A371-89AA9E7BCB4F}"/>
              </a:ext>
            </a:extLst>
          </p:cNvPr>
          <p:cNvSpPr txBox="1"/>
          <p:nvPr/>
        </p:nvSpPr>
        <p:spPr>
          <a:xfrm>
            <a:off x="1852676" y="6387531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AGM PRESENTATON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AEA63D-9375-8449-9A2A-DAE79A184250}"/>
              </a:ext>
            </a:extLst>
          </p:cNvPr>
          <p:cNvSpPr txBox="1"/>
          <p:nvPr/>
        </p:nvSpPr>
        <p:spPr>
          <a:xfrm rot="5400000">
            <a:off x="10903858" y="1193739"/>
            <a:ext cx="2043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Neusa Next Std" pitchFamily="2" charset="77"/>
              </a:rPr>
              <a:t>XX :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5FDF51-A467-6344-A23B-64D57865B8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12" t="58524" b="-1"/>
          <a:stretch/>
        </p:blipFill>
        <p:spPr>
          <a:xfrm>
            <a:off x="218948" y="234114"/>
            <a:ext cx="7870302" cy="28444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7EBBB7-7D6A-5689-F9C9-DF7BF1C02C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8" name="Slide Number Placeholder 21">
            <a:extLst>
              <a:ext uri="{FF2B5EF4-FFF2-40B4-BE49-F238E27FC236}">
                <a16:creationId xmlns:a16="http://schemas.microsoft.com/office/drawing/2014/main" id="{0D6C5C1A-0903-8380-85DB-5A8987C4E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4</a:t>
            </a:fld>
            <a:endParaRPr lang="en-US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8AD82A-CB29-0168-4743-5DC2E9A1C6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15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2ADE8A1-B45B-686C-F31C-1F1F8BC64009}"/>
              </a:ext>
            </a:extLst>
          </p:cNvPr>
          <p:cNvSpPr/>
          <p:nvPr/>
        </p:nvSpPr>
        <p:spPr>
          <a:xfrm>
            <a:off x="0" y="-2"/>
            <a:ext cx="12191999" cy="6858001"/>
          </a:xfrm>
          <a:prstGeom prst="rect">
            <a:avLst/>
          </a:prstGeom>
          <a:solidFill>
            <a:srgbClr val="FF410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4100"/>
                </a:solidFill>
              </a:rPr>
              <a:t>-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773383-4FC3-CA4F-ABD9-026FCEC95EFC}"/>
              </a:ext>
            </a:extLst>
          </p:cNvPr>
          <p:cNvSpPr txBox="1"/>
          <p:nvPr/>
        </p:nvSpPr>
        <p:spPr>
          <a:xfrm>
            <a:off x="407356" y="395612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spc="300" dirty="0">
                <a:solidFill>
                  <a:schemeClr val="bg1"/>
                </a:solidFill>
                <a:latin typeface="Sofia Sans ExtraBold" pitchFamily="2" charset="0"/>
              </a:rPr>
              <a:t>CONTENTS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2D86AC4-4FA2-3042-8722-8A61E87D9391}"/>
              </a:ext>
            </a:extLst>
          </p:cNvPr>
          <p:cNvSpPr/>
          <p:nvPr/>
        </p:nvSpPr>
        <p:spPr>
          <a:xfrm>
            <a:off x="817662" y="893278"/>
            <a:ext cx="741193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01</a:t>
            </a:r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  <a:b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</a:br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02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03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04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05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06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07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08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09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10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11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)</a:t>
            </a:r>
          </a:p>
          <a:p>
            <a:r>
              <a:rPr lang="en-GB" sz="2800" b="1" spc="300" dirty="0">
                <a:ln w="3175"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Sofia Sans ExtraBold" pitchFamily="2" charset="0"/>
              </a:rPr>
              <a:t>12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chemeClr val="bg1"/>
                </a:solidFill>
                <a:latin typeface="Sofia Sans ExtraBold" pitchFamily="2" charset="0"/>
              </a:rPr>
              <a:t>(2)</a:t>
            </a:r>
          </a:p>
          <a:p>
            <a:endParaRPr lang="en-GB" sz="2400" b="1" spc="300" baseline="30000" dirty="0">
              <a:solidFill>
                <a:srgbClr val="FF0000"/>
              </a:solidFill>
              <a:latin typeface="Sofia Sans ExtraBold" pitchFamily="2" charset="0"/>
            </a:endParaRPr>
          </a:p>
          <a:p>
            <a:endParaRPr lang="en-GB" sz="2400" b="1" spc="300" baseline="30000" dirty="0">
              <a:solidFill>
                <a:srgbClr val="FF0000"/>
              </a:solidFill>
              <a:latin typeface="Sofia Sans ExtraBold" pitchFamily="2" charset="0"/>
            </a:endParaRPr>
          </a:p>
          <a:p>
            <a:endParaRPr lang="en-GB" sz="2400" b="1" spc="300" baseline="30000" dirty="0">
              <a:solidFill>
                <a:srgbClr val="FF0000"/>
              </a:solidFill>
              <a:latin typeface="Sofia Sans ExtraBold" pitchFamily="2" charset="0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Neusa Next Std" pitchFamily="2" charset="77"/>
            </a:endParaRPr>
          </a:p>
          <a:p>
            <a:endParaRPr lang="en-GB" sz="2400" baseline="30000" dirty="0">
              <a:solidFill>
                <a:srgbClr val="FF0000"/>
              </a:solidFill>
              <a:latin typeface="Neusa Next Std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9DDA208-AF04-3179-4E04-AE9AF6527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645802-F80D-B041-ACD9-E722EBACC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550578" y="2873893"/>
            <a:ext cx="5268856" cy="919564"/>
          </a:xfrm>
          <a:prstGeom prst="rect">
            <a:avLst/>
          </a:prstGeom>
        </p:spPr>
      </p:pic>
      <p:sp>
        <p:nvSpPr>
          <p:cNvPr id="11" name="Slide Number Placeholder 21">
            <a:extLst>
              <a:ext uri="{FF2B5EF4-FFF2-40B4-BE49-F238E27FC236}">
                <a16:creationId xmlns:a16="http://schemas.microsoft.com/office/drawing/2014/main" id="{97A0E24B-8781-1DB1-DD0E-82C188C09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5</a:t>
            </a:fld>
            <a:endParaRPr lang="en-US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325A9F-C0EA-85A2-8723-51D5CC754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00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6F2828-939F-E54A-BCFE-20210A4CEEAA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773383-4FC3-CA4F-ABD9-026FCEC95EFC}"/>
              </a:ext>
            </a:extLst>
          </p:cNvPr>
          <p:cNvSpPr txBox="1"/>
          <p:nvPr/>
        </p:nvSpPr>
        <p:spPr>
          <a:xfrm>
            <a:off x="407356" y="395612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spc="300" dirty="0">
                <a:latin typeface="Sofia Sans ExtraBold" pitchFamily="2" charset="0"/>
              </a:rPr>
              <a:t>CONTENTS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2D86AC4-4FA2-3042-8722-8A61E87D9391}"/>
              </a:ext>
            </a:extLst>
          </p:cNvPr>
          <p:cNvSpPr/>
          <p:nvPr/>
        </p:nvSpPr>
        <p:spPr>
          <a:xfrm>
            <a:off x="817662" y="893278"/>
            <a:ext cx="741193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01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  <a:b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</a:br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02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03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04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05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06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07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08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09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10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11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r>
              <a:rPr lang="en-GB" sz="28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12</a:t>
            </a:r>
            <a:r>
              <a:rPr lang="en-GB" sz="2400" b="1" spc="3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Sofia Sans ExtraBold" pitchFamily="2" charset="0"/>
              </a:rPr>
              <a:t>	</a:t>
            </a:r>
            <a:r>
              <a:rPr lang="en-GB" sz="2400" b="1" spc="200" dirty="0">
                <a:latin typeface="Sofia Sans ExtraBold" pitchFamily="2" charset="0"/>
              </a:rPr>
              <a:t>XXXXXXXXXXXXXXXX</a:t>
            </a:r>
            <a:r>
              <a:rPr lang="en-GB" sz="2400" b="1" spc="300" baseline="30000" dirty="0">
                <a:solidFill>
                  <a:srgbClr val="FF0000"/>
                </a:solidFill>
                <a:latin typeface="Sofia Sans ExtraBold" pitchFamily="2" charset="0"/>
              </a:rPr>
              <a:t>(2)</a:t>
            </a:r>
          </a:p>
          <a:p>
            <a:endParaRPr lang="en-GB" sz="2400" b="1" spc="300" baseline="30000" dirty="0">
              <a:solidFill>
                <a:srgbClr val="FF0000"/>
              </a:solidFill>
              <a:latin typeface="Sofia Sans ExtraBold" pitchFamily="2" charset="0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Neusa Next Std" pitchFamily="2" charset="77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Neusa Next Std" pitchFamily="2" charset="77"/>
            </a:endParaRPr>
          </a:p>
          <a:p>
            <a:endParaRPr lang="en-GB" sz="2400" spc="300" baseline="30000" dirty="0">
              <a:solidFill>
                <a:srgbClr val="FF0000"/>
              </a:solidFill>
              <a:latin typeface="Neusa Next Std" pitchFamily="2" charset="77"/>
            </a:endParaRPr>
          </a:p>
          <a:p>
            <a:endParaRPr lang="en-GB" sz="2400" baseline="30000" dirty="0">
              <a:solidFill>
                <a:srgbClr val="FF0000"/>
              </a:solidFill>
              <a:latin typeface="Neusa Next Std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79C585-E2CA-8CEB-4B08-67CD35D8B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72" y="6546865"/>
            <a:ext cx="948916" cy="1656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0B41E7-28FB-A99F-D902-BA68AF9AF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566788" y="2886420"/>
            <a:ext cx="5240946" cy="914693"/>
          </a:xfrm>
          <a:prstGeom prst="rect">
            <a:avLst/>
          </a:prstGeom>
        </p:spPr>
      </p:pic>
      <p:sp>
        <p:nvSpPr>
          <p:cNvPr id="9" name="Slide Number Placeholder 21">
            <a:extLst>
              <a:ext uri="{FF2B5EF4-FFF2-40B4-BE49-F238E27FC236}">
                <a16:creationId xmlns:a16="http://schemas.microsoft.com/office/drawing/2014/main" id="{AF1D51DA-0838-5E84-0614-78CF17AA6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6</a:t>
            </a:fld>
            <a:endParaRPr lang="en-U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2B227B-D042-947D-55EB-D36121F6F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28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hone 1">
            <a:extLst>
              <a:ext uri="{FF2B5EF4-FFF2-40B4-BE49-F238E27FC236}">
                <a16:creationId xmlns:a16="http://schemas.microsoft.com/office/drawing/2014/main" id="{0FDF2DCD-AD41-DEF1-30CD-183E93670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365" y="985838"/>
            <a:ext cx="2707020" cy="4814887"/>
          </a:xfrm>
          <a:prstGeom prst="rect">
            <a:avLst/>
          </a:prstGeom>
        </p:spPr>
      </p:pic>
      <p:pic>
        <p:nvPicPr>
          <p:cNvPr id="2" name="mask">
            <a:extLst>
              <a:ext uri="{FF2B5EF4-FFF2-40B4-BE49-F238E27FC236}">
                <a16:creationId xmlns:a16="http://schemas.microsoft.com/office/drawing/2014/main" id="{35936561-F58C-BC1C-9807-187E58AE2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52135B8-90F1-874A-99BE-031D986A0A2F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5F1662-65BB-D746-B87E-93324968F06C}"/>
              </a:ext>
            </a:extLst>
          </p:cNvPr>
          <p:cNvSpPr txBox="1"/>
          <p:nvPr/>
        </p:nvSpPr>
        <p:spPr>
          <a:xfrm>
            <a:off x="218947" y="271264"/>
            <a:ext cx="4953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Sofia Sans ExtraBold" pitchFamily="2" charset="0"/>
              </a:rPr>
              <a:t>XXXXXXXXX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30BFA6-EFF1-8343-9D04-C770C19C9798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17664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41F52B-EDCD-D8CC-865E-DC5631674D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550B774C-16E0-6852-7FB2-2594D331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7</a:t>
            </a:fld>
            <a:endParaRPr lang="en-US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7B054EE-266B-41EA-B784-6DAD30CE59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23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hone 1">
            <a:extLst>
              <a:ext uri="{FF2B5EF4-FFF2-40B4-BE49-F238E27FC236}">
                <a16:creationId xmlns:a16="http://schemas.microsoft.com/office/drawing/2014/main" id="{A1050B7F-DE8E-A988-EAB7-BDD6AE88A3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54365" y="987041"/>
            <a:ext cx="2707020" cy="4812480"/>
          </a:xfrm>
          <a:prstGeom prst="rect">
            <a:avLst/>
          </a:prstGeom>
        </p:spPr>
      </p:pic>
      <p:pic>
        <p:nvPicPr>
          <p:cNvPr id="2" name="mask">
            <a:extLst>
              <a:ext uri="{FF2B5EF4-FFF2-40B4-BE49-F238E27FC236}">
                <a16:creationId xmlns:a16="http://schemas.microsoft.com/office/drawing/2014/main" id="{9E9442F3-92D7-3B23-1BDD-140358404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230BFA6-EFF1-8343-9D04-C770C19C9798}"/>
              </a:ext>
            </a:extLst>
          </p:cNvPr>
          <p:cNvSpPr/>
          <p:nvPr/>
        </p:nvSpPr>
        <p:spPr>
          <a:xfrm>
            <a:off x="0" y="6431280"/>
            <a:ext cx="1840992" cy="42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41F52B-EDCD-D8CC-865E-DC5631674D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467" y="6547357"/>
            <a:ext cx="952439" cy="166228"/>
          </a:xfrm>
          <a:prstGeom prst="rect">
            <a:avLst/>
          </a:prstGeom>
        </p:spPr>
      </p:pic>
      <p:sp>
        <p:nvSpPr>
          <p:cNvPr id="17" name="Slide Number Placeholder 21">
            <a:extLst>
              <a:ext uri="{FF2B5EF4-FFF2-40B4-BE49-F238E27FC236}">
                <a16:creationId xmlns:a16="http://schemas.microsoft.com/office/drawing/2014/main" id="{0DE75ACB-7DCA-54E3-17A7-A4C7B933E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1639" y="6400801"/>
            <a:ext cx="416859" cy="457200"/>
          </a:xfrm>
          <a:solidFill>
            <a:schemeClr val="tx1"/>
          </a:solidFill>
        </p:spPr>
        <p:txBody>
          <a:bodyPr/>
          <a:lstStyle/>
          <a:p>
            <a:pPr algn="ctr"/>
            <a:fld id="{0AB95A15-775A-CD47-9002-D425B350C90F}" type="slidenum">
              <a:rPr lang="en-US" b="1" smtClean="0"/>
              <a:t>8</a:t>
            </a:fld>
            <a:endParaRPr lang="en-US" b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22A84C7-D95A-958D-C982-08B43C3560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36065" y="6402065"/>
            <a:ext cx="455935" cy="4559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494709-D770-63FA-0C06-6C88A26984A2}"/>
              </a:ext>
            </a:extLst>
          </p:cNvPr>
          <p:cNvSpPr txBox="1"/>
          <p:nvPr/>
        </p:nvSpPr>
        <p:spPr>
          <a:xfrm>
            <a:off x="817664" y="1227950"/>
            <a:ext cx="6541789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chemeClr val="bg1"/>
                </a:solidFill>
                <a:latin typeface="Sofia Sans ExtraBold" pitchFamily="2" charset="0"/>
              </a:rPr>
              <a:t>XXXXXXXXXXXXXXXXXXXXXXXXXX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599D30-4EE9-3AF9-AA4D-9772011D9DE5}"/>
              </a:ext>
            </a:extLst>
          </p:cNvPr>
          <p:cNvSpPr txBox="1"/>
          <p:nvPr/>
        </p:nvSpPr>
        <p:spPr>
          <a:xfrm>
            <a:off x="218947" y="271264"/>
            <a:ext cx="4953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Sofia Sans ExtraBold" pitchFamily="2" charset="0"/>
              </a:rPr>
              <a:t>XXXXXXXXX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9A352-D3FA-ED73-52ED-764F714AC1E9}"/>
              </a:ext>
            </a:extLst>
          </p:cNvPr>
          <p:cNvSpPr/>
          <p:nvPr/>
        </p:nvSpPr>
        <p:spPr>
          <a:xfrm>
            <a:off x="817664" y="1772508"/>
            <a:ext cx="5032151" cy="404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By Lorem ipsum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consectetur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placerat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varius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est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sit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amet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lacus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tempus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at maximus. Duis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scelerisque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bibendum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lorem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viverra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vel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Integer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libero.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sagittis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justo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neque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venenatis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dapibus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Vivamus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commodo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purus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id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pretium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lobortis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sapien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orci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consequat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arcu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tempor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tellus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dui maximus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leo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Nunc vitae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felis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eu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iaculis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quam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facilisi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Fusce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semper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nulla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ante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condimentum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urna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vestibulum.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Quisque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egestas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turpis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in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mauris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at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sodales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 eros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mollis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. Vestibulum </a:t>
            </a:r>
            <a:r>
              <a:rPr lang="en-GB" sz="1400" dirty="0" err="1">
                <a:solidFill>
                  <a:schemeClr val="bg1"/>
                </a:solidFill>
                <a:latin typeface="Sofia Sans Light" pitchFamily="2" charset="0"/>
              </a:rPr>
              <a:t>fringilla</a:t>
            </a:r>
            <a:r>
              <a:rPr lang="en-GB" sz="1400" dirty="0">
                <a:solidFill>
                  <a:schemeClr val="bg1"/>
                </a:solidFill>
                <a:latin typeface="Sofia Sans Light" pitchFamily="2" charset="0"/>
              </a:rPr>
              <a:t>, </a:t>
            </a:r>
            <a:br>
              <a:rPr lang="en-GB" dirty="0">
                <a:solidFill>
                  <a:schemeClr val="bg1"/>
                </a:solidFill>
                <a:latin typeface="Sofia Sans Light" pitchFamily="2" charset="0"/>
              </a:rPr>
            </a:br>
            <a:endParaRPr lang="en-US" spc="100" dirty="0">
              <a:solidFill>
                <a:schemeClr val="bg1"/>
              </a:solidFill>
              <a:latin typeface="Sofia Sans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7397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CIQLASTID" val="3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a98f0ce-597e-41a8-8b4e-1f25e499efd7">AJFVKR2RV7NH-1405749071-126359</_dlc_DocId>
    <_dlc_DocIdUrl xmlns="ca98f0ce-597e-41a8-8b4e-1f25e499efd7">
      <Url>https://anzogroup.sharepoint.com/sites/LiveScore/_layouts/15/DocIdRedir.aspx?ID=AJFVKR2RV7NH-1405749071-126359</Url>
      <Description>AJFVKR2RV7NH-1405749071-126359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4959B414BD744EB32E40F60C5D7DF2" ma:contentTypeVersion="13" ma:contentTypeDescription="Create a new document." ma:contentTypeScope="" ma:versionID="74d9e5c46ccc6ec89550ae205a30ee26">
  <xsd:schema xmlns:xsd="http://www.w3.org/2001/XMLSchema" xmlns:xs="http://www.w3.org/2001/XMLSchema" xmlns:p="http://schemas.microsoft.com/office/2006/metadata/properties" xmlns:ns2="ca98f0ce-597e-41a8-8b4e-1f25e499efd7" xmlns:ns3="9818de70-25e3-4efd-8825-84acf06ed9d9" targetNamespace="http://schemas.microsoft.com/office/2006/metadata/properties" ma:root="true" ma:fieldsID="f891af497e890f1f0ba3c4cbb1ed299f" ns2:_="" ns3:_="">
    <xsd:import namespace="ca98f0ce-597e-41a8-8b4e-1f25e499efd7"/>
    <xsd:import namespace="9818de70-25e3-4efd-8825-84acf06ed9d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98f0ce-597e-41a8-8b4e-1f25e499efd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18de70-25e3-4efd-8825-84acf06ed9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3A9375-2098-470D-B2A7-95770F63266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D15CCC3-B7A5-4627-93F8-30F7E6C3A492}">
  <ds:schemaRefs>
    <ds:schemaRef ds:uri="http://purl.org/dc/elements/1.1/"/>
    <ds:schemaRef ds:uri="9818de70-25e3-4efd-8825-84acf06ed9d9"/>
    <ds:schemaRef ds:uri="http://schemas.microsoft.com/office/2006/metadata/properties"/>
    <ds:schemaRef ds:uri="ca98f0ce-597e-41a8-8b4e-1f25e499efd7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9EB26C-6DE7-418F-8DEA-8616B5B6561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77EE614-0836-4BEF-978E-22572D8A59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98f0ce-597e-41a8-8b4e-1f25e499efd7"/>
    <ds:schemaRef ds:uri="9818de70-25e3-4efd-8825-84acf06ed9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19565</TotalTime>
  <Words>2914</Words>
  <Application>Microsoft Macintosh PowerPoint</Application>
  <PresentationFormat>Widescreen</PresentationFormat>
  <Paragraphs>238</Paragraphs>
  <Slides>37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1" baseType="lpstr">
      <vt:lpstr>Arial</vt:lpstr>
      <vt:lpstr>Calibri</vt:lpstr>
      <vt:lpstr>Calibri Light</vt:lpstr>
      <vt:lpstr>Fira Sans Extra Condensed</vt:lpstr>
      <vt:lpstr>Helvetica</vt:lpstr>
      <vt:lpstr>Neusa Next Std</vt:lpstr>
      <vt:lpstr>Neusa Next Std Compact</vt:lpstr>
      <vt:lpstr>Neusa Next Std Condensed</vt:lpstr>
      <vt:lpstr>Sofia Sans</vt:lpstr>
      <vt:lpstr>Sofia Sans Black</vt:lpstr>
      <vt:lpstr>Sofia Sans ExtraBold</vt:lpstr>
      <vt:lpstr>Sofia Sans Light</vt:lpstr>
      <vt:lpstr>Sofia Sans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Clapp</dc:creator>
  <cp:lastModifiedBy>Tom Clapp</cp:lastModifiedBy>
  <cp:revision>161</cp:revision>
  <dcterms:created xsi:type="dcterms:W3CDTF">2022-01-17T20:29:22Z</dcterms:created>
  <dcterms:modified xsi:type="dcterms:W3CDTF">2025-04-28T18:33:05Z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0x010100624959B414BD744EB32E40F60C5D7DF2</vt:lpwstr>
  </property>
  <property fmtid="{D5CDD505-2E9C-101B-9397-08002B2CF9AE}" pid="3" name="_dlc_DocIdItemGuid">
    <vt:lpwstr>0c89c465-8f7a-4d5f-a6f6-0e5724ea5398</vt:lpwstr>
  </property>
</Properties>
</file>